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74" r:id="rId6"/>
    <p:sldMasterId id="2147483702" r:id="rId7"/>
  </p:sldMasterIdLst>
  <p:notesMasterIdLst>
    <p:notesMasterId r:id="rId36"/>
  </p:notesMasterIdLst>
  <p:sldIdLst>
    <p:sldId id="282" r:id="rId8"/>
    <p:sldId id="256" r:id="rId9"/>
    <p:sldId id="296" r:id="rId10"/>
    <p:sldId id="327" r:id="rId11"/>
    <p:sldId id="320" r:id="rId12"/>
    <p:sldId id="321" r:id="rId13"/>
    <p:sldId id="322" r:id="rId14"/>
    <p:sldId id="323" r:id="rId15"/>
    <p:sldId id="354" r:id="rId16"/>
    <p:sldId id="346" r:id="rId17"/>
    <p:sldId id="353" r:id="rId18"/>
    <p:sldId id="329" r:id="rId19"/>
    <p:sldId id="332" r:id="rId20"/>
    <p:sldId id="352" r:id="rId21"/>
    <p:sldId id="334" r:id="rId22"/>
    <p:sldId id="335" r:id="rId23"/>
    <p:sldId id="336" r:id="rId24"/>
    <p:sldId id="337" r:id="rId25"/>
    <p:sldId id="338" r:id="rId26"/>
    <p:sldId id="333" r:id="rId27"/>
    <p:sldId id="355" r:id="rId28"/>
    <p:sldId id="328" r:id="rId29"/>
    <p:sldId id="344" r:id="rId30"/>
    <p:sldId id="347" r:id="rId31"/>
    <p:sldId id="348" r:id="rId32"/>
    <p:sldId id="349" r:id="rId33"/>
    <p:sldId id="350" r:id="rId34"/>
    <p:sldId id="351" r:id="rId35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>
      <p:cViewPr varScale="1">
        <p:scale>
          <a:sx n="83" d="100"/>
          <a:sy n="83" d="100"/>
        </p:scale>
        <p:origin x="146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283" cy="496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6" y="0"/>
            <a:ext cx="2944283" cy="496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106"/>
            <a:ext cx="2944283" cy="496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6" y="9433106"/>
            <a:ext cx="2944283" cy="496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A489A8-A912-43A5-9CEF-9D70448F9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70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89A8-A912-43A5-9CEF-9D70448F998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58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89A8-A912-43A5-9CEF-9D70448F99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58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CA44D-F379-473C-BD8A-8916A7DEC53C}" type="slidenum">
              <a:rPr lang="en-US" sz="1200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err="1"/>
              <a:t>Practise</a:t>
            </a:r>
            <a:r>
              <a:rPr lang="en-US" baseline="0" dirty="0"/>
              <a:t> numbers – Print 5 different </a:t>
            </a:r>
            <a:r>
              <a:rPr lang="en-US" baseline="0" dirty="0" err="1"/>
              <a:t>colours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7712C8-A6D6-4770-BA97-D75A835565EB}" type="slidenum">
              <a:rPr lang="en-US" smtClean="0"/>
              <a:pPr eaLnBrk="1" hangingPunct="1"/>
              <a:t>14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Listen and repeat, diff. Q&amp;A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20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Passe-moi</a:t>
            </a:r>
            <a:r>
              <a:rPr lang="en-GB" baseline="0" dirty="0"/>
              <a:t> un/</a:t>
            </a:r>
            <a:r>
              <a:rPr lang="en-GB" baseline="0" dirty="0" err="1"/>
              <a:t>une</a:t>
            </a:r>
            <a:r>
              <a:rPr lang="en-GB" baseline="0" dirty="0"/>
              <a:t> …  </a:t>
            </a:r>
            <a:r>
              <a:rPr lang="en-GB" baseline="0" dirty="0" err="1"/>
              <a:t>s’il</a:t>
            </a:r>
            <a:r>
              <a:rPr lang="en-GB" baseline="0" dirty="0"/>
              <a:t> </a:t>
            </a:r>
            <a:r>
              <a:rPr lang="en-GB" baseline="0" dirty="0" err="1"/>
              <a:t>te</a:t>
            </a:r>
            <a:r>
              <a:rPr lang="en-GB" baseline="0" dirty="0"/>
              <a:t> plait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89A8-A912-43A5-9CEF-9D70448F998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25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Passe-moi</a:t>
            </a:r>
            <a:r>
              <a:rPr lang="en-GB" baseline="0" dirty="0"/>
              <a:t> un/</a:t>
            </a:r>
            <a:r>
              <a:rPr lang="en-GB" baseline="0" dirty="0" err="1"/>
              <a:t>une</a:t>
            </a:r>
            <a:r>
              <a:rPr lang="en-GB" baseline="0" dirty="0"/>
              <a:t> …  </a:t>
            </a:r>
            <a:r>
              <a:rPr lang="en-GB" baseline="0" dirty="0" err="1"/>
              <a:t>s’il</a:t>
            </a:r>
            <a:r>
              <a:rPr lang="en-GB" baseline="0" dirty="0"/>
              <a:t> </a:t>
            </a:r>
            <a:r>
              <a:rPr lang="en-GB" baseline="0" dirty="0" err="1"/>
              <a:t>te</a:t>
            </a:r>
            <a:r>
              <a:rPr lang="en-GB" baseline="0" dirty="0"/>
              <a:t> plait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89A8-A912-43A5-9CEF-9D70448F998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39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Passe-moi</a:t>
            </a:r>
            <a:r>
              <a:rPr lang="en-GB" baseline="0" dirty="0"/>
              <a:t> un/</a:t>
            </a:r>
            <a:r>
              <a:rPr lang="en-GB" baseline="0" dirty="0" err="1"/>
              <a:t>une</a:t>
            </a:r>
            <a:r>
              <a:rPr lang="en-GB" baseline="0" dirty="0"/>
              <a:t> …  </a:t>
            </a:r>
            <a:r>
              <a:rPr lang="en-GB" baseline="0" dirty="0" err="1"/>
              <a:t>s’il</a:t>
            </a:r>
            <a:r>
              <a:rPr lang="en-GB" baseline="0" dirty="0"/>
              <a:t> </a:t>
            </a:r>
            <a:r>
              <a:rPr lang="en-GB" baseline="0" dirty="0" err="1"/>
              <a:t>te</a:t>
            </a:r>
            <a:r>
              <a:rPr lang="en-GB" baseline="0" dirty="0"/>
              <a:t> plait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89A8-A912-43A5-9CEF-9D70448F998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97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Passe-moi</a:t>
            </a:r>
            <a:r>
              <a:rPr lang="en-GB" baseline="0" dirty="0"/>
              <a:t> un/</a:t>
            </a:r>
            <a:r>
              <a:rPr lang="en-GB" baseline="0" dirty="0" err="1"/>
              <a:t>une</a:t>
            </a:r>
            <a:r>
              <a:rPr lang="en-GB" baseline="0" dirty="0"/>
              <a:t> …  </a:t>
            </a:r>
            <a:r>
              <a:rPr lang="en-GB" baseline="0" dirty="0" err="1"/>
              <a:t>s’il</a:t>
            </a:r>
            <a:r>
              <a:rPr lang="en-GB" baseline="0" dirty="0"/>
              <a:t> </a:t>
            </a:r>
            <a:r>
              <a:rPr lang="en-GB" baseline="0" dirty="0" err="1"/>
              <a:t>te</a:t>
            </a:r>
            <a:r>
              <a:rPr lang="en-GB" baseline="0" dirty="0"/>
              <a:t> plait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89A8-A912-43A5-9CEF-9D70448F99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25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Passe-moi</a:t>
            </a:r>
            <a:r>
              <a:rPr lang="en-GB" baseline="0" dirty="0"/>
              <a:t> un/</a:t>
            </a:r>
            <a:r>
              <a:rPr lang="en-GB" baseline="0" dirty="0" err="1"/>
              <a:t>une</a:t>
            </a:r>
            <a:r>
              <a:rPr lang="en-GB" baseline="0" dirty="0"/>
              <a:t> …  </a:t>
            </a:r>
            <a:r>
              <a:rPr lang="en-GB" baseline="0" dirty="0" err="1"/>
              <a:t>s’il</a:t>
            </a:r>
            <a:r>
              <a:rPr lang="en-GB" baseline="0" dirty="0"/>
              <a:t> </a:t>
            </a:r>
            <a:r>
              <a:rPr lang="en-GB" baseline="0" dirty="0" err="1"/>
              <a:t>te</a:t>
            </a:r>
            <a:r>
              <a:rPr lang="en-GB" baseline="0" dirty="0"/>
              <a:t> plait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89A8-A912-43A5-9CEF-9D70448F998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39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Passe-moi</a:t>
            </a:r>
            <a:r>
              <a:rPr lang="en-GB" baseline="0" dirty="0"/>
              <a:t> un/</a:t>
            </a:r>
            <a:r>
              <a:rPr lang="en-GB" baseline="0" dirty="0" err="1"/>
              <a:t>une</a:t>
            </a:r>
            <a:r>
              <a:rPr lang="en-GB" baseline="0" dirty="0"/>
              <a:t> …  </a:t>
            </a:r>
            <a:r>
              <a:rPr lang="en-GB" baseline="0" dirty="0" err="1"/>
              <a:t>s’il</a:t>
            </a:r>
            <a:r>
              <a:rPr lang="en-GB" baseline="0" dirty="0"/>
              <a:t> </a:t>
            </a:r>
            <a:r>
              <a:rPr lang="en-GB" baseline="0" dirty="0" err="1"/>
              <a:t>te</a:t>
            </a:r>
            <a:r>
              <a:rPr lang="en-GB" baseline="0" dirty="0"/>
              <a:t> plait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89A8-A912-43A5-9CEF-9D70448F998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97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89A8-A912-43A5-9CEF-9D70448F998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2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651264-9894-41FC-B225-716B6C84E483}" type="slidenum">
              <a:rPr lang="en-US" smtClean="0"/>
              <a:pPr eaLnBrk="1" hangingPunct="1"/>
              <a:t>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CA44D-F379-473C-BD8A-8916A7DEC53C}" type="slidenum">
              <a:rPr lang="en-US" sz="1200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Whole</a:t>
            </a:r>
            <a:r>
              <a:rPr lang="en-US" baseline="0" dirty="0"/>
              <a:t> class repetition.  </a:t>
            </a:r>
            <a:r>
              <a:rPr lang="en-US" baseline="0" dirty="0" err="1"/>
              <a:t>Passe</a:t>
            </a:r>
            <a:r>
              <a:rPr lang="en-US" baseline="0" dirty="0"/>
              <a:t> </a:t>
            </a:r>
            <a:r>
              <a:rPr lang="en-US" baseline="0" dirty="0" err="1"/>
              <a:t>moi</a:t>
            </a:r>
            <a:r>
              <a:rPr lang="en-US" baseline="0" dirty="0"/>
              <a:t> </a:t>
            </a:r>
            <a:r>
              <a:rPr lang="en-US" baseline="0" dirty="0" err="1"/>
              <a:t>deux</a:t>
            </a:r>
            <a:r>
              <a:rPr lang="en-US" baseline="0" dirty="0"/>
              <a:t> crayons </a:t>
            </a:r>
            <a:r>
              <a:rPr lang="en-US" baseline="0" dirty="0" err="1"/>
              <a:t>s’il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plaît</a:t>
            </a:r>
            <a:r>
              <a:rPr lang="en-US" baseline="0" dirty="0"/>
              <a:t>.  Change numbers – ask individuals 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CA44D-F379-473C-BD8A-8916A7DEC53C}" type="slidenum">
              <a:rPr lang="en-US" sz="1200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Whole</a:t>
            </a:r>
            <a:r>
              <a:rPr lang="en-US" baseline="0" dirty="0"/>
              <a:t> class repetition.  </a:t>
            </a:r>
            <a:r>
              <a:rPr lang="en-US" baseline="0" dirty="0" err="1"/>
              <a:t>Passe</a:t>
            </a:r>
            <a:r>
              <a:rPr lang="en-US" baseline="0" dirty="0"/>
              <a:t> </a:t>
            </a:r>
            <a:r>
              <a:rPr lang="en-US" baseline="0" dirty="0" err="1"/>
              <a:t>moi</a:t>
            </a:r>
            <a:r>
              <a:rPr lang="en-US" baseline="0" dirty="0"/>
              <a:t> </a:t>
            </a:r>
            <a:r>
              <a:rPr lang="en-US" baseline="0" dirty="0" err="1"/>
              <a:t>deux</a:t>
            </a:r>
            <a:r>
              <a:rPr lang="en-US" baseline="0" dirty="0"/>
              <a:t> crayons </a:t>
            </a:r>
            <a:r>
              <a:rPr lang="en-US" baseline="0" dirty="0" err="1"/>
              <a:t>s’il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plaît</a:t>
            </a:r>
            <a:r>
              <a:rPr lang="en-US" baseline="0" dirty="0"/>
              <a:t>.  Change numbers – ask individuals 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CA44D-F379-473C-BD8A-8916A7DEC53C}" type="slidenum">
              <a:rPr lang="en-US" sz="1200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Whole</a:t>
            </a:r>
            <a:r>
              <a:rPr lang="en-US" baseline="0" dirty="0"/>
              <a:t> class repetition.  </a:t>
            </a:r>
            <a:r>
              <a:rPr lang="en-US" baseline="0" dirty="0" err="1"/>
              <a:t>Passe</a:t>
            </a:r>
            <a:r>
              <a:rPr lang="en-US" baseline="0" dirty="0"/>
              <a:t> </a:t>
            </a:r>
            <a:r>
              <a:rPr lang="en-US" baseline="0" dirty="0" err="1"/>
              <a:t>moi</a:t>
            </a:r>
            <a:r>
              <a:rPr lang="en-US" baseline="0" dirty="0"/>
              <a:t> </a:t>
            </a:r>
            <a:r>
              <a:rPr lang="en-US" baseline="0" dirty="0" err="1"/>
              <a:t>deux</a:t>
            </a:r>
            <a:r>
              <a:rPr lang="en-US" baseline="0" dirty="0"/>
              <a:t> crayons </a:t>
            </a:r>
            <a:r>
              <a:rPr lang="en-US" baseline="0" dirty="0" err="1"/>
              <a:t>s’il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plaît</a:t>
            </a:r>
            <a:r>
              <a:rPr lang="en-US" baseline="0" dirty="0"/>
              <a:t>.  Change numbers – ask individuals 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CA44D-F379-473C-BD8A-8916A7DEC53C}" type="slidenum">
              <a:rPr lang="en-US" sz="1200" smtClean="0">
                <a:solidFill>
                  <a:srgbClr val="000000"/>
                </a:solidFill>
              </a:rPr>
              <a:pPr eaLnBrk="1" hangingPunct="1"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Whole</a:t>
            </a:r>
            <a:r>
              <a:rPr lang="en-US" baseline="0" dirty="0"/>
              <a:t> class repetition.  </a:t>
            </a:r>
            <a:r>
              <a:rPr lang="en-US" baseline="0" dirty="0" err="1"/>
              <a:t>Passe</a:t>
            </a:r>
            <a:r>
              <a:rPr lang="en-US" baseline="0" dirty="0"/>
              <a:t> </a:t>
            </a:r>
            <a:r>
              <a:rPr lang="en-US" baseline="0" dirty="0" err="1"/>
              <a:t>moi</a:t>
            </a:r>
            <a:r>
              <a:rPr lang="en-US" baseline="0" dirty="0"/>
              <a:t> </a:t>
            </a:r>
            <a:r>
              <a:rPr lang="en-US" baseline="0" dirty="0" err="1"/>
              <a:t>deux</a:t>
            </a:r>
            <a:r>
              <a:rPr lang="en-US" baseline="0" dirty="0"/>
              <a:t> crayons </a:t>
            </a:r>
            <a:r>
              <a:rPr lang="en-US" baseline="0" dirty="0" err="1"/>
              <a:t>s’il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plaît</a:t>
            </a:r>
            <a:r>
              <a:rPr lang="en-US" baseline="0" dirty="0"/>
              <a:t>.  Change numbers – ask individuals 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CA44D-F379-473C-BD8A-8916A7DEC53C}" type="slidenum">
              <a:rPr lang="en-US" sz="1200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Whole</a:t>
            </a:r>
            <a:r>
              <a:rPr lang="en-US" baseline="0" dirty="0"/>
              <a:t> class repetition.  </a:t>
            </a:r>
            <a:r>
              <a:rPr lang="en-US" baseline="0" dirty="0" err="1"/>
              <a:t>Passe</a:t>
            </a:r>
            <a:r>
              <a:rPr lang="en-US" baseline="0" dirty="0"/>
              <a:t> </a:t>
            </a:r>
            <a:r>
              <a:rPr lang="en-US" baseline="0" dirty="0" err="1"/>
              <a:t>moi</a:t>
            </a:r>
            <a:r>
              <a:rPr lang="en-US" baseline="0" dirty="0"/>
              <a:t> </a:t>
            </a:r>
            <a:r>
              <a:rPr lang="en-US" baseline="0" dirty="0" err="1"/>
              <a:t>deux</a:t>
            </a:r>
            <a:r>
              <a:rPr lang="en-US" baseline="0" dirty="0"/>
              <a:t> crayons </a:t>
            </a:r>
            <a:r>
              <a:rPr lang="en-US" baseline="0" dirty="0" err="1"/>
              <a:t>s’il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plaît</a:t>
            </a:r>
            <a:r>
              <a:rPr lang="en-US" baseline="0" dirty="0"/>
              <a:t>.  Change numbers – ask individuals 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CA44D-F379-473C-BD8A-8916A7DEC53C}" type="slidenum">
              <a:rPr lang="en-US" sz="1200" smtClean="0">
                <a:solidFill>
                  <a:srgbClr val="000000"/>
                </a:solidFill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Whole</a:t>
            </a:r>
            <a:r>
              <a:rPr lang="en-US" baseline="0" dirty="0"/>
              <a:t> class repetition.  </a:t>
            </a:r>
            <a:r>
              <a:rPr lang="en-US" baseline="0" dirty="0" err="1"/>
              <a:t>Passe</a:t>
            </a:r>
            <a:r>
              <a:rPr lang="en-US" baseline="0" dirty="0"/>
              <a:t> </a:t>
            </a:r>
            <a:r>
              <a:rPr lang="en-US" baseline="0" dirty="0" err="1"/>
              <a:t>moi</a:t>
            </a:r>
            <a:r>
              <a:rPr lang="en-US" baseline="0" dirty="0"/>
              <a:t> </a:t>
            </a:r>
            <a:r>
              <a:rPr lang="en-US" baseline="0" dirty="0" err="1"/>
              <a:t>deux</a:t>
            </a:r>
            <a:r>
              <a:rPr lang="en-US" baseline="0" dirty="0"/>
              <a:t> crayons </a:t>
            </a:r>
            <a:r>
              <a:rPr lang="en-US" baseline="0" dirty="0" err="1"/>
              <a:t>s’il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plaît</a:t>
            </a:r>
            <a:r>
              <a:rPr lang="en-US" baseline="0" dirty="0"/>
              <a:t>.  Change numbers – ask individuals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7712C8-A6D6-4770-BA97-D75A835565EB}" type="slidenum">
              <a:rPr lang="en-US" smtClean="0"/>
              <a:pPr eaLnBrk="1" hangingPunct="1"/>
              <a:t>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Listen and repeat, diff. Q&amp;A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7712C8-A6D6-4770-BA97-D75A83556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Pupils</a:t>
            </a:r>
            <a:r>
              <a:rPr lang="en-US" baseline="0" dirty="0"/>
              <a:t> </a:t>
            </a:r>
            <a:r>
              <a:rPr lang="en-US" baseline="0" dirty="0" err="1"/>
              <a:t>practise</a:t>
            </a:r>
            <a:r>
              <a:rPr lang="en-US" baseline="0"/>
              <a:t> phrase.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63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Passe-moi</a:t>
            </a:r>
            <a:r>
              <a:rPr lang="en-GB" baseline="0" dirty="0"/>
              <a:t> un/</a:t>
            </a:r>
            <a:r>
              <a:rPr lang="en-GB" baseline="0" dirty="0" err="1"/>
              <a:t>une</a:t>
            </a:r>
            <a:r>
              <a:rPr lang="en-GB" baseline="0" dirty="0"/>
              <a:t> …  </a:t>
            </a:r>
            <a:r>
              <a:rPr lang="en-GB" baseline="0" dirty="0" err="1"/>
              <a:t>s’il</a:t>
            </a:r>
            <a:r>
              <a:rPr lang="en-GB" baseline="0" dirty="0"/>
              <a:t> </a:t>
            </a:r>
            <a:r>
              <a:rPr lang="en-GB" baseline="0" dirty="0" err="1"/>
              <a:t>te</a:t>
            </a:r>
            <a:r>
              <a:rPr lang="en-GB" baseline="0" dirty="0"/>
              <a:t> plait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89A8-A912-43A5-9CEF-9D70448F99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25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Passe-moi</a:t>
            </a:r>
            <a:r>
              <a:rPr lang="en-GB" baseline="0" dirty="0"/>
              <a:t> un/</a:t>
            </a:r>
            <a:r>
              <a:rPr lang="en-GB" baseline="0" dirty="0" err="1"/>
              <a:t>une</a:t>
            </a:r>
            <a:r>
              <a:rPr lang="en-GB" baseline="0" dirty="0"/>
              <a:t> …  </a:t>
            </a:r>
            <a:r>
              <a:rPr lang="en-GB" baseline="0" dirty="0" err="1"/>
              <a:t>s’il</a:t>
            </a:r>
            <a:r>
              <a:rPr lang="en-GB" baseline="0" dirty="0"/>
              <a:t> </a:t>
            </a:r>
            <a:r>
              <a:rPr lang="en-GB" baseline="0" dirty="0" err="1"/>
              <a:t>te</a:t>
            </a:r>
            <a:r>
              <a:rPr lang="en-GB" baseline="0" dirty="0"/>
              <a:t> plait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89A8-A912-43A5-9CEF-9D70448F99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39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Passe-moi</a:t>
            </a:r>
            <a:r>
              <a:rPr lang="en-GB" baseline="0" dirty="0"/>
              <a:t> un/</a:t>
            </a:r>
            <a:r>
              <a:rPr lang="en-GB" baseline="0" dirty="0" err="1"/>
              <a:t>une</a:t>
            </a:r>
            <a:r>
              <a:rPr lang="en-GB" baseline="0" dirty="0"/>
              <a:t> …  </a:t>
            </a:r>
            <a:r>
              <a:rPr lang="en-GB" baseline="0" dirty="0" err="1"/>
              <a:t>s’il</a:t>
            </a:r>
            <a:r>
              <a:rPr lang="en-GB" baseline="0" dirty="0"/>
              <a:t> </a:t>
            </a:r>
            <a:r>
              <a:rPr lang="en-GB" baseline="0" dirty="0" err="1"/>
              <a:t>te</a:t>
            </a:r>
            <a:r>
              <a:rPr lang="en-GB" baseline="0" dirty="0"/>
              <a:t> plait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89A8-A912-43A5-9CEF-9D70448F99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97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Play music,</a:t>
            </a:r>
            <a:r>
              <a:rPr lang="en-GB" baseline="0" dirty="0"/>
              <a:t> p</a:t>
            </a:r>
            <a:r>
              <a:rPr lang="en-GB" dirty="0"/>
              <a:t>ass the bean bag. Music stops child</a:t>
            </a:r>
            <a:r>
              <a:rPr lang="en-GB" baseline="0" dirty="0"/>
              <a:t> responds to “</a:t>
            </a:r>
            <a:r>
              <a:rPr lang="en-GB" baseline="0" dirty="0" err="1"/>
              <a:t>Pasame</a:t>
            </a:r>
            <a:r>
              <a:rPr lang="en-GB" baseline="0" dirty="0"/>
              <a:t>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89A8-A912-43A5-9CEF-9D70448F99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37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7712C8-A6D6-4770-BA97-D75A835565EB}" type="slidenum">
              <a:rPr lang="en-US" smtClean="0">
                <a:solidFill>
                  <a:prstClr val="black"/>
                </a:solidFill>
              </a:rPr>
              <a:pPr eaLnBrk="1" hangingPunct="1"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Pupils</a:t>
            </a:r>
            <a:r>
              <a:rPr lang="en-US" baseline="0" dirty="0"/>
              <a:t> </a:t>
            </a:r>
            <a:r>
              <a:rPr lang="en-US" baseline="0" dirty="0" err="1"/>
              <a:t>practise</a:t>
            </a:r>
            <a:r>
              <a:rPr lang="en-US" baseline="0"/>
              <a:t> phrase.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D8C86-5873-42B8-BB64-6C923125A7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7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5C5DC-9605-4CC2-A816-E2011B52F2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70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80EC9-D580-45F3-A36A-F63762AB2A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354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FC711-B169-4579-8189-3C65F3224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682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06A19-295E-41F4-AC2E-EB6790572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21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C84E-4E52-46DA-AFFF-880EFE322F7A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90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D8BA9-568F-4996-AEF0-30CB78E36EE4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32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55811-DF12-4399-B1E4-5647912F957C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49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EE6D9-7FE6-4D55-AB45-47A87E187A28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51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D32AA-E202-4C43-B5DC-49B983753B8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62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54D4C-B1FC-448A-A7BF-5222A23F07C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4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8592C-CB92-4670-86B6-B7C6AADD29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60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D6733-35AC-447C-8428-60AFB9DCAFF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23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4C11F-F2F6-4F8C-940F-E77D01673F4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6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16DCE-4B58-464C-8124-F2AA0643855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73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EAF6-8EDD-44A7-A4CE-AFA876708BCF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2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3543B-8C6C-444E-ABB9-CB5DC1E4957C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26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FC711-B169-4579-8189-3C65F3224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399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D8C86-5873-42B8-BB64-6C923125A7C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73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8592C-CB92-4670-86B6-B7C6AADD297B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84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AE687-E540-4535-837F-26185855864A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30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489DE-B700-428B-8B8D-1F22D96E048E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9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AE687-E540-4535-837F-2618585586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2711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4A3A8-23DD-413A-9CA3-68092263F84D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46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07F76-4859-4FA0-824A-F332472AC2C3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83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58829-6E24-4427-966A-71426D6E8C02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99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A1B71-EB3A-4E32-AE36-FD56DE213F16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15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A4DF7-F379-441C-99BD-9E417312449B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39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5C5DC-9605-4CC2-A816-E2011B52F2D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44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80EC9-D580-45F3-A36A-F63762AB2A9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1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FC711-B169-4579-8189-3C65F3224A2A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181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06A19-295E-41F4-AC2E-EB6790572764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27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D8C86-5873-42B8-BB64-6C923125A7C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2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489DE-B700-428B-8B8D-1F22D96E04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8048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8592C-CB92-4670-86B6-B7C6AADD297B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98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AE687-E540-4535-837F-26185855864A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70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489DE-B700-428B-8B8D-1F22D96E048E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11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4A3A8-23DD-413A-9CA3-68092263F84D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5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07F76-4859-4FA0-824A-F332472AC2C3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01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58829-6E24-4427-966A-71426D6E8C02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5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A1B71-EB3A-4E32-AE36-FD56DE213F16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8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A4DF7-F379-441C-99BD-9E417312449B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120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5C5DC-9605-4CC2-A816-E2011B52F2D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598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80EC9-D580-45F3-A36A-F63762AB2A9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4A3A8-23DD-413A-9CA3-68092263F8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7946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FC711-B169-4579-8189-3C65F3224A2A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62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06A19-295E-41F4-AC2E-EB6790572764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3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07F76-4859-4FA0-824A-F332472AC2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23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58829-6E24-4427-966A-71426D6E8C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17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A1B71-EB3A-4E32-AE36-FD56DE213F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3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A4DF7-F379-441C-99BD-9E41731244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8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38E1DF-07A1-4810-A034-AF9733CE6A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5E518A-AC7A-4DE1-9A33-90238BE8391D}" type="slidenum">
              <a:rPr lang="en-GB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9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7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38E1DF-07A1-4810-A034-AF9733CE6A2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6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38E1DF-07A1-4810-A034-AF9733CE6A2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microsoft.com/office/2007/relationships/media" Target="../media/media2.m4a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7.png"/><Relationship Id="rId5" Type="http://schemas.microsoft.com/office/2007/relationships/media" Target="../media/media3.m4a"/><Relationship Id="rId10" Type="http://schemas.openxmlformats.org/officeDocument/2006/relationships/image" Target="../media/image6.png"/><Relationship Id="rId4" Type="http://schemas.openxmlformats.org/officeDocument/2006/relationships/audio" Target="../media/media2.m4a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37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1.png"/><Relationship Id="rId12" Type="http://schemas.openxmlformats.org/officeDocument/2006/relationships/image" Target="../media/image40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1.png"/><Relationship Id="rId11" Type="http://schemas.openxmlformats.org/officeDocument/2006/relationships/image" Target="../media/image40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1.png"/><Relationship Id="rId11" Type="http://schemas.openxmlformats.org/officeDocument/2006/relationships/image" Target="../media/image40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Relationship Id="rId1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Relationship Id="rId1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Relationship Id="rId1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Relationship Id="rId1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Relationship Id="rId1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2.m4a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7.png"/><Relationship Id="rId5" Type="http://schemas.microsoft.com/office/2007/relationships/media" Target="../media/media3.m4a"/><Relationship Id="rId10" Type="http://schemas.openxmlformats.org/officeDocument/2006/relationships/image" Target="../media/image6.png"/><Relationship Id="rId4" Type="http://schemas.openxmlformats.org/officeDocument/2006/relationships/audio" Target="../media/media2.m4a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19.png"/><Relationship Id="rId3" Type="http://schemas.microsoft.com/office/2007/relationships/media" Target="../media/media2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17.png"/><Relationship Id="rId5" Type="http://schemas.microsoft.com/office/2007/relationships/media" Target="../media/media3.m4a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audio" Target="../media/media2.m4a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76250"/>
            <a:ext cx="7772400" cy="1470025"/>
          </a:xfrm>
        </p:spPr>
        <p:txBody>
          <a:bodyPr/>
          <a:lstStyle/>
          <a:p>
            <a:pPr eaLnBrk="1" hangingPunct="1"/>
            <a:r>
              <a:rPr lang="en-GB" sz="3200" dirty="0"/>
              <a:t>L.I. </a:t>
            </a:r>
            <a:r>
              <a:rPr lang="en-GB" sz="3200" b="1" dirty="0">
                <a:ea typeface="Calibri"/>
              </a:rPr>
              <a:t>To learn how to ask politely for classroom items</a:t>
            </a:r>
            <a:endParaRPr lang="en-US" sz="3200" dirty="0"/>
          </a:p>
        </p:txBody>
      </p:sp>
      <p:pic>
        <p:nvPicPr>
          <p:cNvPr id="5" name="Picture 4" descr="MCj043471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5301208"/>
            <a:ext cx="92233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MCj043253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25245"/>
            <a:ext cx="864394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hQSERUUEhQWFRQVFx4aGRYYGSAeGRwdIBgcGRkgGxgbICceHCAkGhgcIDAgIygpLCwtGiAyNTAqNSYsLCkBCQoKDgwOGg8PGCwlHyQ1KTQ0KywsLCkpLC0sLCwsLCwtKSwsLCwsKTUtKSwsKTUsLywqLCwsLCwsLCwsLCwsLP/AABEIAMMBAgMBIgACEQEDEQH/xAAcAAACAgMBAQAAAAAAAAAAAAAABgUHAgMEAQj/xABJEAACAQMCAwUEBwUECAUFAAABAgMABBESIQUGMQcTIkFRMmFxgRQjQlJygpEzYoOSoRUkU2NDc5OiscHR4RY0RKPwJTZUssL/xAAaAQEAAwEBAQAAAAAAAAAAAAAAAQMEBQIG/8QAMxEAAgIBAgQCCQQBBQAAAAAAAAECAxEEIRIxQVETMgUiYXGBscHR8BQzkaGSI0Ky4eL/2gAMAwEAAhEDEQA/ALxooooAoorkg4tC8jxJLG0kftxq4Lr+JQcr86A66M0hWHa7BJfNbOhjTWyJMXGCwYp4lwNCsyEA5O+nOnUKUoOdr1uJSy25kuIUlZWjU5gZBK0ahG/Zo2gKwbIyx3yDhQLUTmq1NybUTJ34+xv1xqIBxpLBd9IOQN8UlcQ7X+44k9vJGot0fQ0mTrGNmc/Z0g58PXSpbPlS/wAW7PrkPNxG4lW1Hed4I0bW6lpdSnXgIrK7ZyA3QDpnLne9nEAhlkiTv7txqE075cscZOrGlSVGPCooBu4dxOK4jWWCRZI2zh0OVOCQcEehBHyrqpS5azb311asABKBdxgdPH4LhR7hKur+LTbQBRRRQBRRXhNAe0VB8V53srb9tdQqR9nWC/yRcsf0qAuO1yA5+j29zOfIiPu0P55Sv9AalRcuSIclHmx7ozVW3PaLxCT9nDbW49XZpn/RQi/1qGvL2+mBEvEJwSDgRBYlB8vYGo4Pq1Xx01kuhnlqqo9S66KXeQuYTeWSO/7ZMxTD0kTwt/Nsw9zCmKs5pCiiigCiiigCiiigCiiigCiiigCiiigCiiigPDSny32l2t7O0EetW3KFwAJANyVwxIOnxaWCkrvjY4ZOJXBjhkcLrKIzBR9ohSQPnjFU9yt2eW5t7W4dZLl5ZESVF/ZKug4bw4YDSVOpidiRgBiCAcrdrV214VmV543J+qiRS6Z3XuwACcHCkOTndsjSa5uG8kX8E63jyC0Bmwpcq8gMspySgJQgq/iBfc4P2M1bN3y4ndxR2wS3WKVJMJGMYU7gAYAznr8fWpO6so5RpkRXUEHDAEZG4OD5igK/vOyuCGMyrG15cmRSxkK6SGlDy/VYEeDltiDjb0p14pwRZrcwKTEvhwYwBjSwYYGMeVSVFAYtGCMEZHv86yoooBW53+pa2vRsLaXEp/yJcRy59ysUk/h5ppFcvE+HpPDJDIMpKjIw9zAg/wBDUTyLftJZokpzNbs0Ev44joz+ZQr/AJqAl+IcQjgieWZgkcalmY9AB/8AOnnVfydrjyDNrZOVPR55FjGxx7C628vca5u2LijNJb2oPgwZ5B94htMQPuDamx6qvpSfwS4w7R/eGsf8G/5H5mt1GlU48cuRztRrOCzwo88DLd828Tm6zw249IYtTfzyk/qFFRN1YGb/AMxPcXHulmbT/s10p/Suuit0dPXHkjJLUWS5s57Xh0UX7ONE/CoH9R1roooq5LHIobzzCiiipIO7kniv0XiOhjiK9Gn3CdASh/OmV95VatqqN4naGSMhDpkBDRt911OpD8mA+WatrlLj4vbSKcDBdfGv3XB0yL8mBH6Vx9XXwzyup2NJZxQw+hMUUVquLlY1Luyoo6sxAA+JOwrIbDbRStcdo1puIDJdMDjFuhcf7XaIfN6405+mV0ae0EVu7qhfvg0iFjpVnRV0BdRAOHJGc15cktskZXIdaKBRXokKKK5eK2zyQSpG5jd0ZVkHVWKkKw+B3oDqoqtuzXiRjl7pi+LmLvMSOzstxEe6ukLOSSSdLdfstVk0AUUUUAUUUUB4aSORf7vcXNn5Ru2gfu7PH/7MsafwT6U8Ukc0j6NxG3uQPDIuh/xRanHzNvJcfHQooB3orwGvaAKKKKAKKKKAKVbc/RuLOnSO+i7xf9dCAkg/NEUP8M++mqlnn6BhbLcxgmSzkW4AHUquRMv5oWcY9cUBAdsfCcwxXYG8DaJP9XIQP92QIfgWqrbZiuJerA6vl5j5qSP0r6IvrSO8tXjJDRTxEZHmrrsR8jkV8+pC6Zjk2kiYxv8AiQ6T8jjI9xFdTQT4k62cP0pDgcbY+5jQjAgEbgjIPu8q9qM4FP4DGesZ2/Cd1/Tdfy1J1uM6ed0FFFFSAooooAqW7OuK/R72S2baO7Blj9BKoAlX8yAP+Vqia5OJI4VZIdpoXEsf4lOcfBhlT+Ks+or8SDXU0aezw5p9B95p4xcNei1imNuggWUuqqZHLSMmFLgqoUIMkAnxjpSLxDiVoshLRS3UqkjXcuXwQcbd4SFwfuoKcOartLiztuKwbiEB2Hn3DgCdTjzQgP8AGM1Gz8rQSyGZtR14OA2FO3Xbff4185Y8S9bkdWbxLfkK91zlcP4U0xDoFRcn4DOf6AV38CSRlmS919zMhBMjEMT08IY6uh6gbYFM68JjSNliVY8ggFRgk+mrrUM111wiqQN8nrg4IBGQcfH1zVMrFjEYlM7MLEYj5yPxtri1HeEGaFjFLjoWXGGHudCrj8VSVhx2CeSaKKQNJAwSVd8qSMjORvt5jbY+lV7ynxH6NeoD4UuQIpM9BINTW7D8S64viIxnpWXF1FlxG8u0IWSMRTsmQO+gdDFKgycFleDWnnq2+1WuEuKKZqhJSjks+sZHABJ2AGSa12d2ssaSRkMjqGVh0IIyD8wa2SxhgQdwRgj3HrXs9nz9FfXN/NLLZQzR95eB4JY9WImZAk2sjOjVE4lY4AzqG9PXZ1zlcm7m4dxBg88QJWQYOdOnUpKgBvCysDgHGoMMiq749we/4Sz2qTzR28mtomjbSHIVRliviDBAoKnbO461x9nHM0FldLdSodAjZJAoyyMwUq+n7QYLj8+fI1ODo/pXKtzjjG7S67Yz/CeWvij6ZoqP4BxpLu3jnjV1SQZAkXS3Ujdfln3jFSFQc4KKKKAKXOfrIvZO6jU9uVnUevdnUy/nj1p+amOvGXIwdwaAiuV70SWyYbVo8Gr7wHsN+ZNL/mqWpI5BYwSS2jf6JmjGfMR6e7PztpYB/DPoad6AKKKKAKKKKAKxdAQQdweorKigFnka4Kxy2j+3ZSmL3mMgPA3ziZR8VNIHahwjuL8SgeC6TV/EjAVv5o9B/K1PnEf7txSCXpHeIbd/TvE1SwE+8r3q/wAvurX2ncFNxYOyDMkBEyAdToB1qPxRlxj1Iq6izw7FIz6mnxqpQ/MlQ2k/dyq3kfC3wJ2PybHyzTHSrsy+qsP6Ef8ASp/hV0XjBPtDwt8R5/MYPzrvyW+T5vTyzHhfQ66KKK8mgKKKKAKKKKAm+zW/CSXHD5MGOQNNCp6aWOJ0+Ac6sejmuazt5LdZLVi2bWTSCN3eAgmIjz2UgEjfKNjeoa6laEx3aA67Z+8AHV1xiVPgyE/MDzpv51VD9G4jGdULqIpiOhhlwYmP4ZGHykauBrqcN4951q5eLV7UL8s3eAsdLnOgAnxDqVI8x5j18AO5OayY7jHiCgsUcY33DKMdBvnr0YeXX1oirkP4lQBdQOkj2WVvPIG2+3nt66o49Y0bOx8ZBA1AjZhk7jbPn1A3wa45R+dzVc24ZSmooZSCrHou+uFwx38LaW3PkR7qz7Qo/pnD7biQULLAe6uF+7ltEgP4Jxt+6xNZa9QLA58gr5JKnHQk4IyT5/aHuzI8sOhmms5gTDfREEH/ABljCydP8SEBx74n861aazgkXVYknW+TOrsX49rtntGPitzlPfE5JX+VtS+4BamL3nZ4bqcSRL9DgdI5JgTrjZ40k1uvQxYkUEjdep2zipOWeIPwviS98cdzIYJz5GNiBr+H7OX4Zq1HKR399FLp0TpFP4ujL3f0eQHO2B3SZ/HW3Ueo+JcnuadPJyjiXNbP4Cv2ycLuu8iuHmRrRZFRIguHVnjYMzP5glRjf7XQYyVXgnZg78LN7E/evg/UBcZRGdJV6nU2wK4A9nG+qm3jcmvgd1Bku3D5kCsepjWRHhbfr9Q2M+ZUmpvsXutVjLH/AIVzIo+DBZf+Mh/SvKex1oWShp1OL3jL/kv/ACaOyLnTv4vokr6pIlzE5O8kXQb+bJsp9RpPrVj1SHaDy3Jw28S7tfBHJJrjIG0c25ZCP8OQatve49KtflTmRL62SeMYzs6HqjjZlPwPn5gg+dGV6muO1ta9WXTs+q+q9nxJiiiioMYUUUUAjcxf3biSTdFmjDH8cGQ/zNrNKf4I86eBS32gQf3TvwNRtHWfHqq5Ew+cDSD51I8tz6oFUnUY8xk+oXZW/Mml/wA1ASlFFFAFFFFAFFFFAQXOvCmuLORY/wBtHiWE/wCbGwkj/Vl0/Amu/g3FEureKeP2ZUVwPTIzg+8dD8K7qVeT/qJ7uyOwik76Ef5MxL4HuWUSr8AKAqvjXCe4up7cDBifKD70beOMj3gEqR6ocVo4TPpl0+Ug/wB5Rkfquf5RTv2wcJ0tb3ajz7iQ+5jqiPyfUv8AEpDkUuMrtINx7yNwR8xuK7umn4lK7o+Z1UPB1Oej+v8A2MVFara4EiK46MM/9vl0rbVp7CiiipICs0TzPT/j/wDPWhU8z0/4/wDz1rF3zUEg7Z6/9qm+z10mt7rhU+6opKDzMEudh70fUufLw1B1oPETaTw3gziBsSgecL4WTbz07OPwVl1VfHDK6GrS2cE8PqdsUbGPTMCZrVzDMwG50jKOR5qy4fONtVDylgHyHZj1z4lK9DjpuoDYyNyanedrRIrqO5yO4vEEErDoHALW75941Jn3JUE/ErfWUMpnl2Ajt0Z3BGdyE1HO5G4AGTnPWvl7IYlhGmyDUsIJMZODmNV2B2YA7fqpBA36p8DWN1FK2DEMTxEOu2wePxJk9MNgpv1WQ9albPhF7KAIbNIVGSJLtxq3OSe7TU2c74JX5VMQ9nLyj++XksgPWOECGPHmCRqkP8wr1GmeckxpllMRe1KxSUWvEox9VeRKkg95TVHn3lCyH8K1JcO4z33D7S6bxTcPm+jzerRyaYw2/rmGTPqrVYPM3KqXPD3tEAQd2FixsEZMGLHoAyj5VS3IN2O/e1nysV9G1tKPNJRqEZ+IbWnxK11V69eOq+XUufqWp9JfNch041buJJVYALf2z2pCnOJgjvbkkgZJzInxK1o7Cb3UbtfvCGT9VdG/qgrn41x8CxdJmxe2xBZQCSJoWDqwwNlfSGB+69WFy7yxbQyy3VsoH0oK5IYkHJLnSCcAEtq29TWdST2R0I2ONUoNebD/AIz92dfNHAxeWk1ucDvEIUkZCt1RvysAdvSkrk+zurPifdSWndwzw7vCdUIdCxDOwRQCVOjcaj4M6t9NlUVJTl4wFFFFCAooooDCaIMpVhlWBBB8wdiP0pM5AkaItbucmPVCfxQEIp/PbPA35SfOnakXjQ+i8SMvRJo1n92uD6qf9bWUH+FnyoB6ooooAoorkvOJxxkK7qGb2Vz4m+Cjc/IUB11i0gH/AE86Xb3mpQ/dqGaQ/YVWZv5EBYfnKfEVgILmbriJT5HxN/s4zpH53b4UBMXPF0TOeo6qN2+YHs/mwKUeHcYN5xSGa3jISKKWOeQ7jSSpRNQHdlxKM4V2wNecZqfg5ajBGsd4RuDJgqPwxgCNevkPnWriPONpbnu2mDTEhVij8cpyQoHdpkrknGTgZxQHfzNwUXdpNbnbvEIB+63VG+TgH5V89mZiFBGlySGHmpU4cfJgRX0PZXyyxiRCSpJx5EYJB1ehBBGPdVUc3cqd3xC4cbJMnex7j28gSg+7OG/iVt0dvDLhfJnN9I0eJBTXOJD8Blxqi9PEvwPtD5Nv+epiobhnCZ5HjaGMsc7DIBZej4yR5b56ZApxtuT7p+vdRjzyxcj8q4X/AH66Fl1dbw2c/T1WWwTSIevCcbmm635FjC/WyOx1D2cJtjpkZOPgc1KWnLFrGfDbKWHm/jb3byE1klr4Lyps3R0E3zeCvIH7w4jDSn/LVn/qoIqVtuVruTpDoHrK6r/urqb9QDVgySAAavCuR1I04+PSo1+Z4VHhLzEbaYFMrZ9D3eQPmRWaWusflWDTHQ1rzPJCW3Z+5/azge6JP/7cnP8AKK5uLcmQPLFZJ3jNKGkmkZySkKkBgqjCBpGYIDp2Gs+VT/8Aat7L+xsu7B6Ncyhfn3UWtj8CVNdHBuDyJO91cSo8josWI00IqKzOMBmZidTnckbY2FUO22fmkzQqa4+VEw3CYTCIGjRoQoTu2AK6RgAYOQQMD9KyseHRQrohjSNfuooUfoBivZ5W0tp2ONid8HyJXOce6q94ZzbdW513M4mijl7q5VolR4T01qyYBQZVjkHwNnOxryeyyqK8Br2gCqE7VuAG24gXj8CXQ71GH2ZlI149+rRJ8Savuk/tT5dN1w9ygzLAe+j9SVB1r+ZCw+OKsqnwSTKroccGlz6e8r7mC7FwbW+AAF5D3cyjoJ4cgg/FdY+EYp67JuKa7M27HL2j93v1MZGuE/yHT+Q1VXLlz31tcWq7swF5b/62IAyKPfJF/wAGpl7P+MiHiERB+qu4+7PpqAMkJ/TWv5hWK2PgarHSXzXL+jXTPx9Nnqvx/wBlz0UUVpKQooooAooooApY5+iCwJc4z9ElWVhjOYjmOcf7GRzj90Uz1pvLRZY3jcZR1KsPUEYI/Q0BGcH4iiW4ErqvckxMzMADp2U5P3k0v8Grj4tzzDCoPQH2WkPdq34AQZZPd3aNmonhPIFwAv0i6UFVCa7eMLMyqoRdU76mU6VGe7C75386nIeE2PD1aYiKEn2p5WzI34ppCXbJ8s1AIX+0b+7/AGMTpGftyZt0/l8Vy/8A7IPvBrqsuRdLB7id5CW3jjHdRHb7QUmSX+JI1a5u0hZDpsLea7Y9GA7uL+dxqI96qR76121lxO6bVcTrbIjbwwqQTjf9q2WYYPVdIz5bVIJriHF7OxXEskUCY2QYBb1xGvic/AGoV+e55xjh9k7jG0s/1UfuITBcg/vBPnXfw/lq1jkMhjEkmPbbdiMnGonqcHfOd6k4mCBEQBUXOAN8enX40Apy8q3l5Hqvbx1V1yIogYkGRsGAOs+8MzfCpuz5Zs7eLu44EAPXA8/XPXPv6++pZ0L7Dp5k+lRXFuZrO1JFxKoIUHcjBySMDfc5HT3igMeBRNDc3cO+hpO/iIPlJtIpHulVj/Erg7SbINZSygeKFCxx904Eg/Txflrmsb+W9v4JobeVII9QM0i92rRPGdSgNh3PeJEykLj2t8YzP8yc02NspS6ljGpSO69pyCCD9WuWwRt0qYvheUQ48a4e5DcmcNVYBcbZkRQGOAERfLJ6ZPiPrt6VIf8Aiq2Yt3T/AEgq2SkAMp6YHsZHX1NaeXOUuGSwxywRi4j04RpmeXAU6cBZSdOkjGMDGKa1t1AChQAOgAwB8hUT9eTkyK4quKiugu29/cOG0WpiGrAMzqCPD1CRaz8iQa1w8EuZFcS3ekMBgW0YTbOdpJDIxz6jFMc1orKVI2YFTjY4IwcHy61R3AuKz8EnltmVpERl1Rg7MmfDLEDsGZOo2BZSDuM1GEe8lrW/KdshTUhlYPqDTs0rDIxn6wnTn0GKlFjAXAAA0nYbDrRwriENzCksDK8UgyrDz+PmCDsQdwQRUZzlzH9ChR1hMzPIsarqCqCQSNTEHA8OBsckqPOpIJj348wc+gHX4VC80cYa2t+8QLkzxoNWdK95IqamxvgBs4+Aro5f5kt7wEx+GRMd5C40yIT01L5j0YZU+RNSV7w6OZGjlRXRxpZWGQR6EUBDcK5g1v3U8fczAnGTlJRvgxP9ryyhwy+Y8zC848OEEqXJAMM6rBdKem/hhkb3At3TH7rr92uXjvKj26FSj3llnOnc3MGOjIw8Uqr5EHvF8i9eWvMOLcpdN9M4fMhX6UvikRSNJE6qPEANu9UZGPEo9qgJrkTiJUPZSkmS2A0MeskByIm95XBjb3qD9qm2qktrqSPTIjd9cWB9pTn6TauMggjZu8iXUD/ixGrUsb1Jo0ljYMkihlYdCCMg/pQG+iiigPnXmbhz8M4m4iGO6kFxbjoChJJT4e3Fj0xWd3EEMgtztGyXFqf3GIng6/dYGM/gNWJ2xcsNPBHcQozy27bqoyzRNjXgDclWCtj0DetIVrwieOyhuZY2jjjmaAalKt3MpDxsQcEKlwWUE+Um2wyfGsXiUqS80foNJ/p3OL8svrz+5enBuJrcQRTp7MsauPgwBx8RnHyrspD7IuIZtpbY9baU6R/lyfWJ+jF1/LT5UwkpRUl1PUo8LaYUUUV6PIUUUo8zcbu/pkdnad3GZIu8M0il8DUQ2lBgDThQS2d5U26mgGuWUKCzEBQMkk4AHvJ6UqXvaZahtFsJLyTppt11Ln3ykiP9CT7q427OleRHvriS7IJ1JKfB02KxrhFwR5KOp3pjt7SGIqYolQqpUEbbEgkYHUZUdfSgF0zcWu30+CwjKhsqO8lwSRjWw0BumwXzG58tlj2e2yTGW4ZrqTAw8zF3B31bkkAdMAYHuplLM3r/AMq030iQIXlbAHkOp+A8/gKAyhCR6u6QJqIJx5kKFG3T2VA+VbNDN/3pXvu0GEt3dgj3cwYZ7pC6gahqBf2VyuQCSAKxuOHcTvMGd4rGJTqCriWUY8y20a7Z82HxoCf4lxKC20meQKGzvkYGFLeLzAwDv0z8aXzz60zgcNtpLlfEGfTpiztgiZyFOMEEAnr0qAuuI8Gs21MX4lcjzY99g/E4gj39MEZqF452w3cnhh7u0Q7DTiSX0ABYaB8FU/Ghrp0d1yzCO3d7L+XsOPEeEXLfX8Tv4rOIDTogIGxIODNIACcjbCeZxS//AOM+GWbFrC1a5m//ACJSd/40uqQ/kXBpc4byPxG/fvDE+/8Ap7tmB/KrZk/RQKfODdicC4a8me4b7i5jj/RTrb5t8qGjwdLT+5PifaHL/J/RCLxLtA4hev3Syvlv9BaKwb5sMyfE5UV28F7JLuQF5jHZR9WLkPL65Kg6R8WfPuq6+GcHht00QRJEn3UUKPnjr8TVS9uvEJjNBARi30GQfdkkBwQfwLg4/fz5DEFlOrnKaq00VDPXm/8AJ7/xgl7Dnnh3CrdbW1d7xlJJKYILMSSWl2jAz5LnAxt51F8U57vrjpItrGfsw+KQj3zONvyKPjVai5GNh08vT/lU1y5bXV0NFtE8ozjK7Ivrqmbwj4Df3Vr0jq4/9VGT056Ls0+nU9NbmWd1jnnt2x1+awOnKPOstpPHDPI81vM6oO8YtLG7EKpDN4nQsQCD7OcjbIrm7erKeKa2vU8UKqYXUDoSxYZPXDdB5AqPvbzvK3ZmLWRLq/mjLRnKRrtGrnZWaR8GRhnbYAE53OMWBxXhcdzC8Myh45FKsp9P+RB3B8iBXjUSrlY3Wtjk6SFsKkrXllH8i84mybvUJe1l8UsY8vWWMffGPEv2gPUCri5m4T9Ms5I0YBnUNG/kHUiSNvhqVflmvn645fm4RxL6NIryQuS0MiKWOB4hIqj2imPGmDtn1Bq2eRuaAhS3kIEbkCFgcqpI1LGG+4w8UR8xleqjVTjbJpzvgQ5+ZJYp0a3iWCW1dlKvuc/6aEkH9kW3B3PssMYFXNyvzLHfW6zRZG+l0PtI49pW949fMEEbGkTtZ5U0n6fEu2Atyo+6Nll+K+y37uD9mk/lvmN7C4E8YLRtgTRj7aDoV/fXOR6jI89tyojbTxV+Zc13Oc9ROm/gt8r5PsfQVK3GeTzraeyZYZ2OXQ/sJv8AWKN1b/MXf1DDamGwv0miSWJg8cihlYdCCMg10VgOkVDZcMVbzvIQ1rcICJ7Jz4WRmyWi+zjX4g6eEnIOkk0wclcZWC4az/0MpaS3PkrHLSw48sENIvuLDyFM3MnLsF3GBN4TGdSSqQHjPqrHYe8HIPmDVeNOjvML+TvVtnSNJYAcFjhopI+6y6SnXp0oTvkdGArPfa6sPG39/A9xipE9xvnqbvWS3KIiu8YJhknllePAl7uCIghEY6S7E7+mxOzgXaESwW67soXEffxB0COdlS4gl+sgJOwJJUkjcZFRHCLyG2ljntu9mWFZI7mNw5ulWWQTd6Y3AkYiQZIxllbIzpwenmC/sr25t/o8iTNIJIrkJv8A3cxOT333dMgTTq3BJA6mq1a3F2Z5Z2f5nOCXHfBY1cPHOEJdW8sEnsyoVJ8xkbEe8HBHvArg5Eu3l4daSSEl2hQlj1bw4DHPqMH51PVsKymOzi/eDiaxy7PIklvKPLvYjrU/AqJCPUMKueq45x5On/tK2vLRNYaaIzAEDSUYKZNzuDCWQ438K9c1Y9VVQ4Fw/wAe782LLJcT4goooq0rClnnT6k294P/AE0oEn+plxFL8lJST+HTNXPxCxWaKSKQZSRGRh6qwKn+hoDC4iHtFgq+ZP8A1pYu+0CzjwiF5Zm6QopeQHpgouTkHY7GtVj2ZbAXV3PcIvsxg90mOp1aDrJJ3PiAJJ2xtTRwngcFqmi3hjiX0RQM/Ejcn3mgFIS8VvY9HcxWkTLpZpvE7AjDYhQnGfQspHT31je8nWdunf8AE7iW6OwxKToZj0VLeP2yfJCHNP1J3HOS1e8N899PCUXSu8eiMacNoMiELq6k9ffigFDi3a80SmKxtFt0TIzMAunBwcQR4C7/AHmHvFKRfiHFm27+7XPuS2H/AOsW2P3jt601XF/wS3laQiTidwWLFziRcn3kJB8wCad7XiHEpY0eGCziRlBVZJnZsEZH7OMKNvQmmGdRXwognXTu/wDdLff2Ll8xN4J2JSMAbycRr/hW43+crDA/Kvzp4seV7DhkTzpCqCJC7zEF5cAEsdZy/TyH6VB8jdo895eyW00MaaY2b6tmYoVZVKuT66tth7J61YDoGBBAIIwQehHnkVLWDLqbr7JYuk2/6+wgJzNxO/3sbdLW3ZSyXF0CWceRWJfZzkY1ZyN/Iivf/DF/qBn4y4OnJRUiQavTAG6+WetdvBbb6JcfQZWJgYFrPxfZG8kLeZMfVcndCPumm+O3VRhVAA8gAB+gqDKIn0HjUADxXdveppyVljCZIx4UaLc+eCc9K0T8ZtuLJ9Av4ZLK7IDxxyY1asbNDJjD43BU4JGRjrT7Jw9CSQNLH7S7N8yOvzzS7zVyzDdxmK50q5x3d0AA66TqGDtpYZJ64OSceVCU2nlEPy92K2cGGuC12438Y0xfKIHB/OWqP5y7S5rS6NlZwwoIQmS4LBtShgqRpp09QOpO+wpl5H41OdVpe73MK6lk6d/DqKrKB1zkYYEdSD9qq/7ZeW3hu1vUJMc+lGP3JFXCfJlH6qfUUNmlcbr147yn3b+Ht5kbzIbi9njk4mUhQoQi6SVUDqRGWLF21dTvgDbanvs254V3NjJIzsgJt5XGGljA3D4+2nr9pcHqDVLy3clxIBh5JH6KNTux38hkt/yp07KuW7leIpM9vLFFCJNbyIUAzGVA8WCTk+XSoOjrNPTXThzXEuSWy3e+zzJ+9svjTVX84crrauWVR9EmOMZwInZs6cj2Y3fBVh+zkxjAYFbIs+IxSjMUiSD1Rgw/oTWd3apKjRyKHR1KspGQQRggj4V6TwcEVeTuY++BtLo6pVU6WYD66MbEkdO8XIV194YbMMVpzfyseHXPdgH6PLkwN6ebRE+q9V9V96mmPivBHtplgZ2BB7y0uerZUHZifakRSQwO0kZJO+shpiaLi9nJb3ChJkwJFXrHJ1SSMncqfaVvMZU7hhV9FzpnxIzaihXw4GI3Zxzf9Dm+jyti1nbwk9IpWP8ARHPyDHP2jV0V818X4fLDLJazp9auzH7DKfZceZVh5DcEEbYpl5G5/e0nWK5llkjYYdpWLY3wkqEnYKCEkToAA4+1WjV1R/dr8rM2iul+zb5l/a/P6J/nCZrq/aBgjhJYYIY5cmEPJE0zzSRgjvCEGlQfMbYyTWHEuASWoEDiBBO6mG6gi7pVuEIkiEsOWA3TZgxBwQcEipXtA5efX9KhDkEIJe7GqRGjbXBPGn2yhJDJ1ZDt0qI4nzqbq3RJjapGssbyXCThlPdyLJiOHHeh2ZAug7jJ3J2r5vUQhmTsznnF79EsY9uenU7MG9sfEneFcCS/X6aJbi2mmAWdIpFAEkWYmB1Ix2KkeQIAON67W5FaTw3F5cTRH2osRxhx6O0SKzAjYgEZ86OVJRaWDT3ZECySyTsJDjQJZSyK3o2GXI9Tiu+155sJCAl7bMT5d8mf0JzW6NcZJSlFZ9xVlrZMmoowoCqAABgADAAGwAHlWVeKwIyNwa9q48hRRRQBRRRQBWMkgUFmIAAySTgADqSfIVlSv2m3LJwq7KDJMWk7ZwrMEkOPcjMflQlLLwabvtGiKs1rG1wi5BmysVsCOubmUhT+TXSVx/tYnIAgngD6vZt4WmGBuc3ExjjO33UPxNV1BaIqLncIMDWxYLvk41bLuT0xXbY8MmuiPosMk5B6op0ehBlOEH61q8BRWZs+gXoeFUePU2pexfd/YbuLdrV9NkRCK1X90d5J/M4CD+U/Gk+/meZtdxI8zD7UrFsfAHwr8gKduE9j13Lg3Esduv3V+tk+Z2QfLVTpwrsnsIcM8ZuHH2p21j/Z4EY/lqeOqHlWSz9Z6P0v7NfE+7+7+iKY4dayXB020Uk5/wApSyj4v7C/Mirf5c4VxRrWOCZ47REGnWhElwV8gCR3UZC7avGdugO9Nt3fwWsOuR44YVHUkKo9APLfyA60s3XNlxc7WUfdRn/1NwpBPvit9mP4pNI9xrJqdZGEeKxpI52r192txFpYXb7kyotOGW+7JDGDuzHxOx3JJOWkdjv5kk1yxcyXM41Wtm3dkZWS5cQhvTSgDyYI82Vfh51DQcGiiY3E7mWUDe4nYEqPPTnCRL7kCit/DOP3FyndWKfV5wLyRSIlX/LQ4aZh0BGE6ZY4IPO0uvjqbHGMXhdfzl7DDOpwWWyO/tGbiMptJu5SQJ38Twame0mRl7vvWbYk6j5LnDrgg5pr5b5lE8RE2mK4ibu54ifZkH3c9VYYZT5hhXZwPgcdrFojySSWeRt3kdjlnc+bE/IdBgACoHm6ya3kHEIQfCvd3SKAS8Gc6wDsXi3Yeq6h6VugmliTyyp+wZ57wKdIBZz0Uf8AEn7I95+Wa4LjgIlcSSsdY9kL7KkZ0kZGSQTnORn0rdwGNBCpj9h8spznKkkoc+fhI+AwPKpE17IEjmyUxvZXwD6o5ljkwfq1jlYQygjPm7Iw6n6sdN6Y+ZeGwz2ssVyQsLKQzEgBfMNqOwKnBB9RS32hH/6ZL7eTL4dPQkzgJq92oj54rh7QU+k30Fttphha40uMozlxHHqQ+0BpfPpqHQkVTfdGit2S5I9wi5SSRFcrRW9kW/suKW9mYaGu5m0W4Gc4V9PiGQDiNWz5t0qXn4FJcnPEJzOOogQGO2H8MHVJ8ZGPwqR4feCRMgaSPCyeasOq/wDQ9CCCOtdNfJan0rfb6sfVXs5/z9joRpWeKW79pCXHKVrq1C2jz/lju3HkCroVII9M4+fX2HiM/DmErySTWZ2lR2aV4B5SLI3jdR9sHJA3HQ1NUEVRp/SF1LWHldiZ0xkS3GOExXtvoY5VgHSRCMqw8UckbeoOCD0PvBqv4UuY7jCKPp9uMFRtHcQnJ6+Ub6dic93Jt665Tg/EP7MlETn+4StiNj0t5GOyMfKJyfCfsk4OxGGbmPl36SEeOTubmIkxTBQ2nOzqynZkYbFT6A9QK+zovhfBThyObKLi8MXuZ+CR8Ys0uLXw3Eee71DBBG0kMo+zuMEfZYA9OtO3MJcdCksbHZhujjZldf1UjzFfQHKHLH0KF1aVppZZDLLK22pyACQu+BhQOp6Uq9pnIrSE3lohaUACaJRvKo2DKPORR5faXbqBXU0t6hmuflZztZpnPFlfmX9m7sm5jaSBbaYEMkeuHVkkxatBXJ6mJxoz5qYz5mnX+x4O873uYu9/xNC6/wCbGf61XvZXyncxzPdXKNEvdlIon9rxMrO5X7GdCjB3PmBgZs6ss0oyai8o2VuUopyWH2OXifDI7iJ4ZkDxuMMp6H/vncEbgiqa5t7KbiAk2ym7tzvp2MyD0IOBIPePF7j1q2uZ+YUsbZ7iRJHVMZEYBO5AyckAAZ3JO1JbdsowCtlKVOMHvYt8nAxhjmojJx5Hv9UtO8uSWe/UWuSreU3DwWVzJbMiO3dODpyNEUQa2lHhLsksraQCFdBt0qcTtcubN+74vYyReXfwAtE3vAPl57MT7q7bznnhd4NN7BIhXJBmhJK4VXJWaLVowrqxIYYDDOM12cOOof8A03iUVwn+BcOJh8BKp75Pz6/h5VXuTnO4wcB5vtL0Ztp0kOM6M4cD1MZwwHvxipmqh7TLieSKJZrB4mjfJmjHeqNsKI5Yx3iAkk+JU6Cn3kGG4Xh9v9KZ2mK5OvJcAsSiuTuWVCoJO+RvXvG2T044ipZGGiiioPAVhNCrqVYBlYEEEZBB2IIPUEVnRQCpw3st4dC5dbZXOcjvSZAvoFVyVAHltn300pGFAAAAHQDoPgKyoNCW292K3HufIoXeGELLNGAZcuEhhB6GeY7JnyUBmPkKReOXVzfQSMxeaPQTk64LXGMnu4VInuD+9Iyp5gevTw7gdv8A2jeyzxp9I+kN7YGFHtRMF9kFoyGDdSQ++QamU401wSljF9JPRpSdNuvkdUxB1/hjDH1xXF1Gvudrpohlrm/z5s0Qqjw8U2a+G8sQwBHkYzNCoCSSkaY1AwO6T2IlAHkM+pPWui14o9zn6FH3w6d+5K24Pnh8apMf5YI8sjcjfY8hxRoH4hMJlTcRsdNrH6YjYnUB0BkLY2wF2A4ea+1a1it5EsnaWUIQjQqO7Q42JkYd3gdcAN0xiop9ESsnx6iTk+359CJ6lQXq7Ik//C0EQFxxOdZmU5BlIS2Q+WiEnTn0Zyze8Vz8Y7YbC2CkmaRWOA0cTaD+Fn0hx+DNVEtzcvhppsyjrKBqlO/lLJqMY8sRBOnnWHcIpLndj7Ujklj8XYk/1r6mj0ZJLGFFHEu9KVp+rmTLx5b7RrS+naGEuHUal1oUEig4JTO5xkZBAO/Smcivnfk0v9Ot54gTDDLqlnxiFIyrCTVKcJ0Y7Z8hVp2Ha3ZTXS26GTxsFWUqBGzHZQN9YBJADFQCSPUE57q1CfDF5NlFrsgpSWGb+DH+z7r6G3/lpyz2jeSN7UkGfdu6fu6h9kU0Xk+ldt2Oyj1J6fLzPuBrj5h4Gt3A0TEqdmSRfajdTlHX3q2D+o86WLbnXuoibldfEI5BAbZfadtjmBcElXT6wMdvIkBdqS828yRd7c2Vgpk2dZ5emhooiHy3vM4QeXU1J85ctG5jV4SFuoCWhc9CftRt+442PpsfKvOUuAPCJJ7g5ubgguNRYRoCSkSMd9Kajv5kk9MYSOIdol3IHngcRrE5/uwjDNpRvGLh23VyoP1ceCMjc1XZwuOJ8nsQ5qG7Z1WHEtYFxGrBhlJ4T7YKnDKR/iRnOPUZH2hhjhmDKGUgqwBBHQg7gio3m6wELDiVv4oZFX6Sq75THgnUDqUX2vVPw1ps7kRMMEGCU5BHRHbcYP3HJ+TH97b4jW6R6W3g6Pyv6e9fnQ69disjxdev3JuiuW94kkWAclz0jUZc/AeQ/eOAPWo24Z5ATMwjjAyY1bAx/mSbbeoXA9SwrC8LdliWeRv4jfJIHhVBPqBV1P7MZ6h33H5Vy3uHWpPsyuJGsFErlzHLLGrHrpjlZEyTucKuMnf1zS1ZXEtyMWKKkCje7lGmBQOvdLsZcb7jCbe1Urypzbw21hS3S7LeJj3ssbors7l2PeFFjwWY4wcdOtfVehdPfBSnOOIvGF197XQwaqcNknuPlFUT2jc6ySXM0LyGOOJyiwhioIGMO+kgvrzlQfDpxsSSabexK2uBbzSSahBI47hGPoCJGAPsqxwMbbqTjffvZE9K4UxtlJb8lnf3lk0UUtc6fT9KGxIxk96FCd9jbT3fffV+uQ3uxRvCMiGQjNJXHOym1mYvAzWrk5PdAd2T6mJhpz710mk+4u1Dr9Kn4ijZ8XfvNHjxLnT3WmLGNXs5qP5d4hFNG6zcXuLV+7hKM1y2zlWMoKu2Dg6QRtjFVV3cedmsd0TbSmsSw0/iN/DOR7y0nMym2u10yDQ2qE/WGPUekqnwQogXYYHWoPifIFg765+GXtm2clrbEsfxAhLkfJB8K57Sxk1f/dKlPxrq/wB6Ugf1qfv7uOMoIuNStnOSZ7dumnHVNs5P6UnOME5M9Ri5PCI2+vLS2th9A4lcLMrKoR5yTucktBOCB4QRso8qcuzbj093au9wyuyTPGsgULrVQu5UbZDFl22OK2cpML/h8L3axzltY1OikMBIyK2nGnxKoOwA32phs7JIkWOJFjRdlRAFUfADYVZHkU8MvE4s7Y5fU30UUV6PYUUUUAV4TXtV321RubSE79yJx3oBOMFGVNePs6yOu2SK9QjxSUe55nLhi5djLnLmDgzSA3CpdTJtohBdsZzpkKkIVzvpkOM74qBvO1O5YabeGO1iUYXVh5COgwoxGgH5vQe5NtIxkJGjSN9mKJSzH8qDwj3nH/Ro4Z2Y39y2uUJar08fjkx5YjQ6Rj3v8q6X6fT0/uSy+xylqdTf+1HC7sWOIzvcNruZHnYb/WNlV/CnsL8hXljbPckpbxSXB6ERrlR5YaQ4Rfmwq2+D9kdnFhpg10485jlPlEuE/UH405wW6ooVFCqNgqgAD4AbCkteorhqgkI+jnN8V023+dSm+D9kt9JgTyRW6jqR9bIflsgOPPLb+Rpnl7PuH8Pt5LmaJrtoUL5mOrOBnCptGuT56dvWrBrXcW6yIyOoZGBVlIyCCMEEehFYbL7LPMzoV6euryRSPm/mDnWa/P1hCxITphUYij0kr57Fhj25OmRpTfFdvAY1geKe9193F9bb2ynDyPrD94VbdI9ShjLJgsQAPCNNWpwXsmsbaYzKjSHOVWUhlQjoQMDUR5M5YjyNInP/AGdX0nEZJYUaaKdg2Qy+HZBhtbDTpKDBwRpPrkGpvbYsUXzITmXne4vWJlleOMKTHFDkLqO0ZJyGZcneRhv0jXJyLi5H4U4toJruMfTO7KGRwDN3etjGrv7WdBXIJ65zvmobk7sojtyst0RNMDqC7mJG9fFvI/77/ICrAryj0ireZOZp57qeOC4aB7d9EUKkAllCs0s64JaMk6VToRv57dPEeBrxeya8t9cF06NG6K40u0bFGRzjfoyrIMHDKegxTrxrli2uwBcQo5HRujj4OuGHyNIfE+VLrhMpuuF5ktyfrbQ5bb1UblgB0Iy6/vr4RLSZ7k4yilgYezbmVbyyVWAEsAEUqYA6DCnT5BlHToCGX7NL3EOHDh8pt3GbOcMbcncIcFngPuxlkz5ZX7NNHKvAIe9biEaSwyXkal4X2Ck4YkpjZidzk9SxwNRqa41wSG7haGdNcbYyMkEEHIIYYIIIzkVk1elhqq3XL4Ps+56qsdcsori3vVRu4to2uLrA1ohyQcdZ5myEGfvEn0Bpg4Z2fmQiTiLidgcrbpkWyHyyp3mI9X29FFNHCeDQ2sYit41jQeSjqfMk9WJ9Tkmu2s2k9GU6d8b9aXd/Tt8/aWWaiU9uS7HJxHhqTQSQMMRyRtGQNvCylTj02NUPDyxdtcT21uBd/R20NIGEeRnSNQc4zlXUgZ9g+WK+g6g+VeVEsUkVXaRpZGdnfGo5Ow28gP1JJ867Nd06nmDMNtELliaI/lfklEsoYryKGWZUZSxUMVVmYiNXI1aVVtAx6bV7yBwK4s0mgmIaJZSYG1ZLKRliR9nLeIj7zP5Yproqp7vJcttgooooCG43zba2m08yK5GRGDmRvwxrlj+lKI7Z4pGKwWk74KjLskY8UiRL1YsPHIo3G2aluYuyy0vJmnYyxTPjU8T4zgBRlWDL0AGwHSoaPsXVWLC9mGrGcRx5OHV1OSCAdSKcgDp7zUGiKo8N8TlxdOWPueXHPF9JCk0PBlmSQEgidWIwSpDJ3YIOR7x7608L/tO7fEnC7G1j83mQSN8o1YEn44pksez/ALpBGt9e6ASdIkRRlmLN7EQI3J866hyJAfbku5PxXc+P5RIB/So9YoELmjn3iHDroRPJbvGgQkLAUBU4BAzIxXAyAQfLp5Vb4peg7PrBHEgtY2dSCHfLsCOhy5PSmKpRZZKElHhjjC33zl9/YFFFFSVBRRRQBWq4gV1ZHUMjAhlYZBB6gg7Ee6iigNVhw6KBAkMaRoOiooUfoK6RRRQHtFFFAFFFFAFeV7RQBRRRQBRRRQBRRRQBRRRQBRRRQBRRRQBRRRQBRRRQBRRRQBRRRQBRRRQH/9k="/>
          <p:cNvSpPr>
            <a:spLocks noChangeAspect="1" noChangeArrowheads="1"/>
          </p:cNvSpPr>
          <p:nvPr/>
        </p:nvSpPr>
        <p:spPr bwMode="auto">
          <a:xfrm>
            <a:off x="63500" y="-904875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hQSERUUEhQWFRQVFx4aGRYYGSAeGRwdIBgcGRkgGxgbICceHCAkGhgcIDAgIygpLCwtGiAyNTAqNSYsLCkBCQoKDgwOGg8PGCwlHyQ1KTQ0KywsLCkpLC0sLCwsLCwtKSwsLCwsKTUtKSwsKTUsLywqLCwsLCwsLCwsLCwsLP/AABEIAMMBAgMBIgACEQEDEQH/xAAcAAACAgMBAQAAAAAAAAAAAAAABgUHAgMEAQj/xABJEAACAQMCAwUEBwUECAUFAAABAgMABBESIQUGMQcTIkFRMmFxgRQjQlJygpEzYoOSoRUkU2NDc5OiscHR4RY0RKPwJTZUssL/xAAaAQEAAwEBAQAAAAAAAAAAAAAAAQMEBQIG/8QAMxEAAgIBAgQCCQQBBQAAAAAAAAECAxEEIRIxQVETMgUiYXGBscHR8BQzkaGSI0Ky4eL/2gAMAwEAAhEDEQA/ALxooooAoorkg4tC8jxJLG0kftxq4Lr+JQcr86A66M0hWHa7BJfNbOhjTWyJMXGCwYp4lwNCsyEA5O+nOnUKUoOdr1uJSy25kuIUlZWjU5gZBK0ahG/Zo2gKwbIyx3yDhQLUTmq1NybUTJ34+xv1xqIBxpLBd9IOQN8UlcQ7X+44k9vJGot0fQ0mTrGNmc/Z0g58PXSpbPlS/wAW7PrkPNxG4lW1Hed4I0bW6lpdSnXgIrK7ZyA3QDpnLne9nEAhlkiTv7txqE075cscZOrGlSVGPCooBu4dxOK4jWWCRZI2zh0OVOCQcEehBHyrqpS5azb311asABKBdxgdPH4LhR7hKur+LTbQBRRRQBRRXhNAe0VB8V53srb9tdQqR9nWC/yRcsf0qAuO1yA5+j29zOfIiPu0P55Sv9AalRcuSIclHmx7ozVW3PaLxCT9nDbW49XZpn/RQi/1qGvL2+mBEvEJwSDgRBYlB8vYGo4Pq1Xx01kuhnlqqo9S66KXeQuYTeWSO/7ZMxTD0kTwt/Nsw9zCmKs5pCiiigCiiigCiiigCiiigCiiigCiiigCiiigPDSny32l2t7O0EetW3KFwAJANyVwxIOnxaWCkrvjY4ZOJXBjhkcLrKIzBR9ohSQPnjFU9yt2eW5t7W4dZLl5ZESVF/ZKug4bw4YDSVOpidiRgBiCAcrdrV214VmV543J+qiRS6Z3XuwACcHCkOTndsjSa5uG8kX8E63jyC0Bmwpcq8gMspySgJQgq/iBfc4P2M1bN3y4ndxR2wS3WKVJMJGMYU7gAYAznr8fWpO6so5RpkRXUEHDAEZG4OD5igK/vOyuCGMyrG15cmRSxkK6SGlDy/VYEeDltiDjb0p14pwRZrcwKTEvhwYwBjSwYYGMeVSVFAYtGCMEZHv86yoooBW53+pa2vRsLaXEp/yJcRy59ysUk/h5ppFcvE+HpPDJDIMpKjIw9zAg/wBDUTyLftJZokpzNbs0Ev44joz+ZQr/AJqAl+IcQjgieWZgkcalmY9AB/8AOnnVfydrjyDNrZOVPR55FjGxx7C628vca5u2LijNJb2oPgwZ5B94htMQPuDamx6qvpSfwS4w7R/eGsf8G/5H5mt1GlU48cuRztRrOCzwo88DLd828Tm6zw249IYtTfzyk/qFFRN1YGb/AMxPcXHulmbT/s10p/Suuit0dPXHkjJLUWS5s57Xh0UX7ONE/CoH9R1roooq5LHIobzzCiiipIO7kniv0XiOhjiK9Gn3CdASh/OmV95VatqqN4naGSMhDpkBDRt911OpD8mA+WatrlLj4vbSKcDBdfGv3XB0yL8mBH6Vx9XXwzyup2NJZxQw+hMUUVquLlY1Luyoo6sxAA+JOwrIbDbRStcdo1puIDJdMDjFuhcf7XaIfN6405+mV0ae0EVu7qhfvg0iFjpVnRV0BdRAOHJGc15cktskZXIdaKBRXokKKK5eK2zyQSpG5jd0ZVkHVWKkKw+B3oDqoqtuzXiRjl7pi+LmLvMSOzstxEe6ukLOSSSdLdfstVk0AUUUUAUUUUB4aSORf7vcXNn5Ru2gfu7PH/7MsafwT6U8Ukc0j6NxG3uQPDIuh/xRanHzNvJcfHQooB3orwGvaAKKKKAKKKKAKVbc/RuLOnSO+i7xf9dCAkg/NEUP8M++mqlnn6BhbLcxgmSzkW4AHUquRMv5oWcY9cUBAdsfCcwxXYG8DaJP9XIQP92QIfgWqrbZiuJerA6vl5j5qSP0r6IvrSO8tXjJDRTxEZHmrrsR8jkV8+pC6Zjk2kiYxv8AiQ6T8jjI9xFdTQT4k62cP0pDgcbY+5jQjAgEbgjIPu8q9qM4FP4DGesZ2/Cd1/Tdfy1J1uM6ed0FFFFSAooooAqW7OuK/R72S2baO7Blj9BKoAlX8yAP+Vqia5OJI4VZIdpoXEsf4lOcfBhlT+Ks+or8SDXU0aezw5p9B95p4xcNei1imNuggWUuqqZHLSMmFLgqoUIMkAnxjpSLxDiVoshLRS3UqkjXcuXwQcbd4SFwfuoKcOartLiztuKwbiEB2Hn3DgCdTjzQgP8AGM1Gz8rQSyGZtR14OA2FO3Xbff4185Y8S9bkdWbxLfkK91zlcP4U0xDoFRcn4DOf6AV38CSRlmS919zMhBMjEMT08IY6uh6gbYFM68JjSNliVY8ggFRgk+mrrUM111wiqQN8nrg4IBGQcfH1zVMrFjEYlM7MLEYj5yPxtri1HeEGaFjFLjoWXGGHudCrj8VSVhx2CeSaKKQNJAwSVd8qSMjORvt5jbY+lV7ynxH6NeoD4UuQIpM9BINTW7D8S64viIxnpWXF1FlxG8u0IWSMRTsmQO+gdDFKgycFleDWnnq2+1WuEuKKZqhJSjks+sZHABJ2AGSa12d2ssaSRkMjqGVh0IIyD8wa2SxhgQdwRgj3HrXs9nz9FfXN/NLLZQzR95eB4JY9WImZAk2sjOjVE4lY4AzqG9PXZ1zlcm7m4dxBg88QJWQYOdOnUpKgBvCysDgHGoMMiq749we/4Sz2qTzR28mtomjbSHIVRliviDBAoKnbO461x9nHM0FldLdSodAjZJAoyyMwUq+n7QYLj8+fI1ODo/pXKtzjjG7S67Yz/CeWvij6ZoqP4BxpLu3jnjV1SQZAkXS3Ujdfln3jFSFQc4KKKKAKXOfrIvZO6jU9uVnUevdnUy/nj1p+amOvGXIwdwaAiuV70SWyYbVo8Gr7wHsN+ZNL/mqWpI5BYwSS2jf6JmjGfMR6e7PztpYB/DPoad6AKKKKAKKKKAKxdAQQdweorKigFnka4Kxy2j+3ZSmL3mMgPA3ziZR8VNIHahwjuL8SgeC6TV/EjAVv5o9B/K1PnEf7txSCXpHeIbd/TvE1SwE+8r3q/wAvurX2ncFNxYOyDMkBEyAdToB1qPxRlxj1Iq6izw7FIz6mnxqpQ/MlQ2k/dyq3kfC3wJ2PybHyzTHSrsy+qsP6Ef8ASp/hV0XjBPtDwt8R5/MYPzrvyW+T5vTyzHhfQ66KKK8mgKKKKAKKKKAm+zW/CSXHD5MGOQNNCp6aWOJ0+Ac6sejmuazt5LdZLVi2bWTSCN3eAgmIjz2UgEjfKNjeoa6laEx3aA67Z+8AHV1xiVPgyE/MDzpv51VD9G4jGdULqIpiOhhlwYmP4ZGHykauBrqcN4951q5eLV7UL8s3eAsdLnOgAnxDqVI8x5j18AO5OayY7jHiCgsUcY33DKMdBvnr0YeXX1oirkP4lQBdQOkj2WVvPIG2+3nt66o49Y0bOx8ZBA1AjZhk7jbPn1A3wa45R+dzVc24ZSmooZSCrHou+uFwx38LaW3PkR7qz7Qo/pnD7biQULLAe6uF+7ltEgP4Jxt+6xNZa9QLA58gr5JKnHQk4IyT5/aHuzI8sOhmms5gTDfREEH/ABljCydP8SEBx74n861aazgkXVYknW+TOrsX49rtntGPitzlPfE5JX+VtS+4BamL3nZ4bqcSRL9DgdI5JgTrjZ40k1uvQxYkUEjdep2zipOWeIPwviS98cdzIYJz5GNiBr+H7OX4Zq1HKR399FLp0TpFP4ujL3f0eQHO2B3SZ/HW3Ueo+JcnuadPJyjiXNbP4Cv2ycLuu8iuHmRrRZFRIguHVnjYMzP5glRjf7XQYyVXgnZg78LN7E/evg/UBcZRGdJV6nU2wK4A9nG+qm3jcmvgd1Bku3D5kCsepjWRHhbfr9Q2M+ZUmpvsXutVjLH/AIVzIo+DBZf+Mh/SvKex1oWShp1OL3jL/kv/ACaOyLnTv4vokr6pIlzE5O8kXQb+bJsp9RpPrVj1SHaDy3Jw28S7tfBHJJrjIG0c25ZCP8OQatve49KtflTmRL62SeMYzs6HqjjZlPwPn5gg+dGV6muO1ta9WXTs+q+q9nxJiiiioMYUUUUAjcxf3biSTdFmjDH8cGQ/zNrNKf4I86eBS32gQf3TvwNRtHWfHqq5Ew+cDSD51I8tz6oFUnUY8xk+oXZW/Mml/wA1ASlFFFAFFFFAFFFFAQXOvCmuLORY/wBtHiWE/wCbGwkj/Vl0/Amu/g3FEureKeP2ZUVwPTIzg+8dD8K7qVeT/qJ7uyOwik76Ef5MxL4HuWUSr8AKAqvjXCe4up7cDBifKD70beOMj3gEqR6ocVo4TPpl0+Ug/wB5Rkfquf5RTv2wcJ0tb3ajz7iQ+5jqiPyfUv8AEpDkUuMrtINx7yNwR8xuK7umn4lK7o+Z1UPB1Oej+v8A2MVFara4EiK46MM/9vl0rbVp7CiiipICs0TzPT/j/wDPWhU8z0/4/wDz1rF3zUEg7Z6/9qm+z10mt7rhU+6opKDzMEudh70fUufLw1B1oPETaTw3gziBsSgecL4WTbz07OPwVl1VfHDK6GrS2cE8PqdsUbGPTMCZrVzDMwG50jKOR5qy4fONtVDylgHyHZj1z4lK9DjpuoDYyNyanedrRIrqO5yO4vEEErDoHALW75941Jn3JUE/ErfWUMpnl2Ajt0Z3BGdyE1HO5G4AGTnPWvl7IYlhGmyDUsIJMZODmNV2B2YA7fqpBA36p8DWN1FK2DEMTxEOu2wePxJk9MNgpv1WQ9albPhF7KAIbNIVGSJLtxq3OSe7TU2c74JX5VMQ9nLyj++XksgPWOECGPHmCRqkP8wr1GmeckxpllMRe1KxSUWvEox9VeRKkg95TVHn3lCyH8K1JcO4z33D7S6bxTcPm+jzerRyaYw2/rmGTPqrVYPM3KqXPD3tEAQd2FixsEZMGLHoAyj5VS3IN2O/e1nysV9G1tKPNJRqEZ+IbWnxK11V69eOq+XUufqWp9JfNch041buJJVYALf2z2pCnOJgjvbkkgZJzInxK1o7Cb3UbtfvCGT9VdG/qgrn41x8CxdJmxe2xBZQCSJoWDqwwNlfSGB+69WFy7yxbQyy3VsoH0oK5IYkHJLnSCcAEtq29TWdST2R0I2ONUoNebD/AIz92dfNHAxeWk1ucDvEIUkZCt1RvysAdvSkrk+zurPifdSWndwzw7vCdUIdCxDOwRQCVOjcaj4M6t9NlUVJTl4wFFFFCAooooDCaIMpVhlWBBB8wdiP0pM5AkaItbucmPVCfxQEIp/PbPA35SfOnakXjQ+i8SMvRJo1n92uD6qf9bWUH+FnyoB6ooooAoorkvOJxxkK7qGb2Vz4m+Cjc/IUB11i0gH/AE86Xb3mpQ/dqGaQ/YVWZv5EBYfnKfEVgILmbriJT5HxN/s4zpH53b4UBMXPF0TOeo6qN2+YHs/mwKUeHcYN5xSGa3jISKKWOeQ7jSSpRNQHdlxKM4V2wNecZqfg5ajBGsd4RuDJgqPwxgCNevkPnWriPONpbnu2mDTEhVij8cpyQoHdpkrknGTgZxQHfzNwUXdpNbnbvEIB+63VG+TgH5V89mZiFBGlySGHmpU4cfJgRX0PZXyyxiRCSpJx5EYJB1ehBBGPdVUc3cqd3xC4cbJMnex7j28gSg+7OG/iVt0dvDLhfJnN9I0eJBTXOJD8Blxqi9PEvwPtD5Nv+epiobhnCZ5HjaGMsc7DIBZej4yR5b56ZApxtuT7p+vdRjzyxcj8q4X/AH66Fl1dbw2c/T1WWwTSIevCcbmm635FjC/WyOx1D2cJtjpkZOPgc1KWnLFrGfDbKWHm/jb3byE1klr4Lyps3R0E3zeCvIH7w4jDSn/LVn/qoIqVtuVruTpDoHrK6r/urqb9QDVgySAAavCuR1I04+PSo1+Z4VHhLzEbaYFMrZ9D3eQPmRWaWusflWDTHQ1rzPJCW3Z+5/azge6JP/7cnP8AKK5uLcmQPLFZJ3jNKGkmkZySkKkBgqjCBpGYIDp2Gs+VT/8Aat7L+xsu7B6Ncyhfn3UWtj8CVNdHBuDyJO91cSo8josWI00IqKzOMBmZidTnckbY2FUO22fmkzQqa4+VEw3CYTCIGjRoQoTu2AK6RgAYOQQMD9KyseHRQrohjSNfuooUfoBivZ5W0tp2ONid8HyJXOce6q94ZzbdW513M4mijl7q5VolR4T01qyYBQZVjkHwNnOxryeyyqK8Br2gCqE7VuAG24gXj8CXQ71GH2ZlI149+rRJ8Savuk/tT5dN1w9ygzLAe+j9SVB1r+ZCw+OKsqnwSTKroccGlz6e8r7mC7FwbW+AAF5D3cyjoJ4cgg/FdY+EYp67JuKa7M27HL2j93v1MZGuE/yHT+Q1VXLlz31tcWq7swF5b/62IAyKPfJF/wAGpl7P+MiHiERB+qu4+7PpqAMkJ/TWv5hWK2PgarHSXzXL+jXTPx9Nnqvx/wBlz0UUVpKQooooAooooApY5+iCwJc4z9ElWVhjOYjmOcf7GRzj90Uz1pvLRZY3jcZR1KsPUEYI/Q0BGcH4iiW4ErqvckxMzMADp2U5P3k0v8Grj4tzzDCoPQH2WkPdq34AQZZPd3aNmonhPIFwAv0i6UFVCa7eMLMyqoRdU76mU6VGe7C75386nIeE2PD1aYiKEn2p5WzI34ppCXbJ8s1AIX+0b+7/AGMTpGftyZt0/l8Vy/8A7IPvBrqsuRdLB7id5CW3jjHdRHb7QUmSX+JI1a5u0hZDpsLea7Y9GA7uL+dxqI96qR76121lxO6bVcTrbIjbwwqQTjf9q2WYYPVdIz5bVIJriHF7OxXEskUCY2QYBb1xGvic/AGoV+e55xjh9k7jG0s/1UfuITBcg/vBPnXfw/lq1jkMhjEkmPbbdiMnGonqcHfOd6k4mCBEQBUXOAN8enX40Apy8q3l5Hqvbx1V1yIogYkGRsGAOs+8MzfCpuz5Zs7eLu44EAPXA8/XPXPv6++pZ0L7Dp5k+lRXFuZrO1JFxKoIUHcjBySMDfc5HT3igMeBRNDc3cO+hpO/iIPlJtIpHulVj/Erg7SbINZSygeKFCxx904Eg/Txflrmsb+W9v4JobeVII9QM0i92rRPGdSgNh3PeJEykLj2t8YzP8yc02NspS6ljGpSO69pyCCD9WuWwRt0qYvheUQ48a4e5DcmcNVYBcbZkRQGOAERfLJ6ZPiPrt6VIf8Aiq2Yt3T/AEgq2SkAMp6YHsZHX1NaeXOUuGSwxywRi4j04RpmeXAU6cBZSdOkjGMDGKa1t1AChQAOgAwB8hUT9eTkyK4quKiugu29/cOG0WpiGrAMzqCPD1CRaz8iQa1w8EuZFcS3ekMBgW0YTbOdpJDIxz6jFMc1orKVI2YFTjY4IwcHy61R3AuKz8EnltmVpERl1Rg7MmfDLEDsGZOo2BZSDuM1GEe8lrW/KdshTUhlYPqDTs0rDIxn6wnTn0GKlFjAXAAA0nYbDrRwriENzCksDK8UgyrDz+PmCDsQdwQRUZzlzH9ChR1hMzPIsarqCqCQSNTEHA8OBsckqPOpIJj348wc+gHX4VC80cYa2t+8QLkzxoNWdK95IqamxvgBs4+Aro5f5kt7wEx+GRMd5C40yIT01L5j0YZU+RNSV7w6OZGjlRXRxpZWGQR6EUBDcK5g1v3U8fczAnGTlJRvgxP9ryyhwy+Y8zC848OEEqXJAMM6rBdKem/hhkb3At3TH7rr92uXjvKj26FSj3llnOnc3MGOjIw8Uqr5EHvF8i9eWvMOLcpdN9M4fMhX6UvikRSNJE6qPEANu9UZGPEo9qgJrkTiJUPZSkmS2A0MeskByIm95XBjb3qD9qm2qktrqSPTIjd9cWB9pTn6TauMggjZu8iXUD/ixGrUsb1Jo0ljYMkihlYdCCMg/pQG+iiigPnXmbhz8M4m4iGO6kFxbjoChJJT4e3Fj0xWd3EEMgtztGyXFqf3GIng6/dYGM/gNWJ2xcsNPBHcQozy27bqoyzRNjXgDclWCtj0DetIVrwieOyhuZY2jjjmaAalKt3MpDxsQcEKlwWUE+Um2wyfGsXiUqS80foNJ/p3OL8svrz+5enBuJrcQRTp7MsauPgwBx8RnHyrspD7IuIZtpbY9baU6R/lyfWJ+jF1/LT5UwkpRUl1PUo8LaYUUUV6PIUUUo8zcbu/pkdnad3GZIu8M0il8DUQ2lBgDThQS2d5U26mgGuWUKCzEBQMkk4AHvJ6UqXvaZahtFsJLyTppt11Ln3ykiP9CT7q427OleRHvriS7IJ1JKfB02KxrhFwR5KOp3pjt7SGIqYolQqpUEbbEgkYHUZUdfSgF0zcWu30+CwjKhsqO8lwSRjWw0BumwXzG58tlj2e2yTGW4ZrqTAw8zF3B31bkkAdMAYHuplLM3r/AMq030iQIXlbAHkOp+A8/gKAyhCR6u6QJqIJx5kKFG3T2VA+VbNDN/3pXvu0GEt3dgj3cwYZ7pC6gahqBf2VyuQCSAKxuOHcTvMGd4rGJTqCriWUY8y20a7Z82HxoCf4lxKC20meQKGzvkYGFLeLzAwDv0z8aXzz60zgcNtpLlfEGfTpiztgiZyFOMEEAnr0qAuuI8Gs21MX4lcjzY99g/E4gj39MEZqF452w3cnhh7u0Q7DTiSX0ABYaB8FU/Ghrp0d1yzCO3d7L+XsOPEeEXLfX8Tv4rOIDTogIGxIODNIACcjbCeZxS//AOM+GWbFrC1a5m//ACJSd/40uqQ/kXBpc4byPxG/fvDE+/8Ap7tmB/KrZk/RQKfODdicC4a8me4b7i5jj/RTrb5t8qGjwdLT+5PifaHL/J/RCLxLtA4hev3Syvlv9BaKwb5sMyfE5UV28F7JLuQF5jHZR9WLkPL65Kg6R8WfPuq6+GcHht00QRJEn3UUKPnjr8TVS9uvEJjNBARi30GQfdkkBwQfwLg4/fz5DEFlOrnKaq00VDPXm/8AJ7/xgl7Dnnh3CrdbW1d7xlJJKYILMSSWl2jAz5LnAxt51F8U57vrjpItrGfsw+KQj3zONvyKPjVai5GNh08vT/lU1y5bXV0NFtE8ozjK7Ivrqmbwj4Df3Vr0jq4/9VGT056Ls0+nU9NbmWd1jnnt2x1+awOnKPOstpPHDPI81vM6oO8YtLG7EKpDN4nQsQCD7OcjbIrm7erKeKa2vU8UKqYXUDoSxYZPXDdB5AqPvbzvK3ZmLWRLq/mjLRnKRrtGrnZWaR8GRhnbYAE53OMWBxXhcdzC8Myh45FKsp9P+RB3B8iBXjUSrlY3Wtjk6SFsKkrXllH8i84mybvUJe1l8UsY8vWWMffGPEv2gPUCri5m4T9Ms5I0YBnUNG/kHUiSNvhqVflmvn645fm4RxL6NIryQuS0MiKWOB4hIqj2imPGmDtn1Bq2eRuaAhS3kIEbkCFgcqpI1LGG+4w8UR8xleqjVTjbJpzvgQ5+ZJYp0a3iWCW1dlKvuc/6aEkH9kW3B3PssMYFXNyvzLHfW6zRZG+l0PtI49pW949fMEEbGkTtZ5U0n6fEu2Atyo+6Nll+K+y37uD9mk/lvmN7C4E8YLRtgTRj7aDoV/fXOR6jI89tyojbTxV+Zc13Oc9ROm/gt8r5PsfQVK3GeTzraeyZYZ2OXQ/sJv8AWKN1b/MXf1DDamGwv0miSWJg8cihlYdCCMg10VgOkVDZcMVbzvIQ1rcICJ7Jz4WRmyWi+zjX4g6eEnIOkk0wclcZWC4az/0MpaS3PkrHLSw48sENIvuLDyFM3MnLsF3GBN4TGdSSqQHjPqrHYe8HIPmDVeNOjvML+TvVtnSNJYAcFjhopI+6y6SnXp0oTvkdGArPfa6sPG39/A9xipE9xvnqbvWS3KIiu8YJhknllePAl7uCIghEY6S7E7+mxOzgXaESwW67soXEffxB0COdlS4gl+sgJOwJJUkjcZFRHCLyG2ljntu9mWFZI7mNw5ulWWQTd6Y3AkYiQZIxllbIzpwenmC/sr25t/o8iTNIJIrkJv8A3cxOT333dMgTTq3BJA6mq1a3F2Z5Z2f5nOCXHfBY1cPHOEJdW8sEnsyoVJ8xkbEe8HBHvArg5Eu3l4daSSEl2hQlj1bw4DHPqMH51PVsKymOzi/eDiaxy7PIklvKPLvYjrU/AqJCPUMKueq45x5On/tK2vLRNYaaIzAEDSUYKZNzuDCWQ438K9c1Y9VVQ4Fw/wAe782LLJcT4goooq0rClnnT6k294P/AE0oEn+plxFL8lJST+HTNXPxCxWaKSKQZSRGRh6qwKn+hoDC4iHtFgq+ZP8A1pYu+0CzjwiF5Zm6QopeQHpgouTkHY7GtVj2ZbAXV3PcIvsxg90mOp1aDrJJ3PiAJJ2xtTRwngcFqmi3hjiX0RQM/Ejcn3mgFIS8VvY9HcxWkTLpZpvE7AjDYhQnGfQspHT31je8nWdunf8AE7iW6OwxKToZj0VLeP2yfJCHNP1J3HOS1e8N899PCUXSu8eiMacNoMiELq6k9ffigFDi3a80SmKxtFt0TIzMAunBwcQR4C7/AHmHvFKRfiHFm27+7XPuS2H/AOsW2P3jt601XF/wS3laQiTidwWLFziRcn3kJB8wCad7XiHEpY0eGCziRlBVZJnZsEZH7OMKNvQmmGdRXwognXTu/wDdLff2Ll8xN4J2JSMAbycRr/hW43+crDA/Kvzp4seV7DhkTzpCqCJC7zEF5cAEsdZy/TyH6VB8jdo895eyW00MaaY2b6tmYoVZVKuT66tth7J61YDoGBBAIIwQehHnkVLWDLqbr7JYuk2/6+wgJzNxO/3sbdLW3ZSyXF0CWceRWJfZzkY1ZyN/Iivf/DF/qBn4y4OnJRUiQavTAG6+WetdvBbb6JcfQZWJgYFrPxfZG8kLeZMfVcndCPumm+O3VRhVAA8gAB+gqDKIn0HjUADxXdveppyVljCZIx4UaLc+eCc9K0T8ZtuLJ9Av4ZLK7IDxxyY1asbNDJjD43BU4JGRjrT7Jw9CSQNLH7S7N8yOvzzS7zVyzDdxmK50q5x3d0AA66TqGDtpYZJ64OSceVCU2nlEPy92K2cGGuC12438Y0xfKIHB/OWqP5y7S5rS6NlZwwoIQmS4LBtShgqRpp09QOpO+wpl5H41OdVpe73MK6lk6d/DqKrKB1zkYYEdSD9qq/7ZeW3hu1vUJMc+lGP3JFXCfJlH6qfUUNmlcbr147yn3b+Ht5kbzIbi9njk4mUhQoQi6SVUDqRGWLF21dTvgDbanvs254V3NjJIzsgJt5XGGljA3D4+2nr9pcHqDVLy3clxIBh5JH6KNTux38hkt/yp07KuW7leIpM9vLFFCJNbyIUAzGVA8WCTk+XSoOjrNPTXThzXEuSWy3e+zzJ+9svjTVX84crrauWVR9EmOMZwInZs6cj2Y3fBVh+zkxjAYFbIs+IxSjMUiSD1Rgw/oTWd3apKjRyKHR1KspGQQRggj4V6TwcEVeTuY++BtLo6pVU6WYD66MbEkdO8XIV194YbMMVpzfyseHXPdgH6PLkwN6ebRE+q9V9V96mmPivBHtplgZ2BB7y0uerZUHZifakRSQwO0kZJO+shpiaLi9nJb3ChJkwJFXrHJ1SSMncqfaVvMZU7hhV9FzpnxIzaihXw4GI3Zxzf9Dm+jyti1nbwk9IpWP8ARHPyDHP2jV0V818X4fLDLJazp9auzH7DKfZceZVh5DcEEbYpl5G5/e0nWK5llkjYYdpWLY3wkqEnYKCEkToAA4+1WjV1R/dr8rM2iul+zb5l/a/P6J/nCZrq/aBgjhJYYIY5cmEPJE0zzSRgjvCEGlQfMbYyTWHEuASWoEDiBBO6mG6gi7pVuEIkiEsOWA3TZgxBwQcEipXtA5efX9KhDkEIJe7GqRGjbXBPGn2yhJDJ1ZDt0qI4nzqbq3RJjapGssbyXCThlPdyLJiOHHeh2ZAug7jJ3J2r5vUQhmTsznnF79EsY9uenU7MG9sfEneFcCS/X6aJbi2mmAWdIpFAEkWYmB1Ix2KkeQIAON67W5FaTw3F5cTRH2osRxhx6O0SKzAjYgEZ86OVJRaWDT3ZECySyTsJDjQJZSyK3o2GXI9Tiu+155sJCAl7bMT5d8mf0JzW6NcZJSlFZ9xVlrZMmoowoCqAABgADAAGwAHlWVeKwIyNwa9q48hRRRQBRRRQBWMkgUFmIAAySTgADqSfIVlSv2m3LJwq7KDJMWk7ZwrMEkOPcjMflQlLLwabvtGiKs1rG1wi5BmysVsCOubmUhT+TXSVx/tYnIAgngD6vZt4WmGBuc3ExjjO33UPxNV1BaIqLncIMDWxYLvk41bLuT0xXbY8MmuiPosMk5B6op0ehBlOEH61q8BRWZs+gXoeFUePU2pexfd/YbuLdrV9NkRCK1X90d5J/M4CD+U/Gk+/meZtdxI8zD7UrFsfAHwr8gKduE9j13Lg3Esduv3V+tk+Z2QfLVTpwrsnsIcM8ZuHH2p21j/Z4EY/lqeOqHlWSz9Z6P0v7NfE+7+7+iKY4dayXB020Uk5/wApSyj4v7C/Mirf5c4VxRrWOCZ47REGnWhElwV8gCR3UZC7avGdugO9Nt3fwWsOuR44YVHUkKo9APLfyA60s3XNlxc7WUfdRn/1NwpBPvit9mP4pNI9xrJqdZGEeKxpI52r192txFpYXb7kyotOGW+7JDGDuzHxOx3JJOWkdjv5kk1yxcyXM41Wtm3dkZWS5cQhvTSgDyYI82Vfh51DQcGiiY3E7mWUDe4nYEqPPTnCRL7kCit/DOP3FyndWKfV5wLyRSIlX/LQ4aZh0BGE6ZY4IPO0uvjqbHGMXhdfzl7DDOpwWWyO/tGbiMptJu5SQJ38Twame0mRl7vvWbYk6j5LnDrgg5pr5b5lE8RE2mK4ibu54ifZkH3c9VYYZT5hhXZwPgcdrFojySSWeRt3kdjlnc+bE/IdBgACoHm6ya3kHEIQfCvd3SKAS8Gc6wDsXi3Yeq6h6VugmliTyyp+wZ57wKdIBZz0Uf8AEn7I95+Wa4LjgIlcSSsdY9kL7KkZ0kZGSQTnORn0rdwGNBCpj9h8spznKkkoc+fhI+AwPKpE17IEjmyUxvZXwD6o5ljkwfq1jlYQygjPm7Iw6n6sdN6Y+ZeGwz2ssVyQsLKQzEgBfMNqOwKnBB9RS32hH/6ZL7eTL4dPQkzgJq92oj54rh7QU+k30Fttphha40uMozlxHHqQ+0BpfPpqHQkVTfdGit2S5I9wi5SSRFcrRW9kW/suKW9mYaGu5m0W4Gc4V9PiGQDiNWz5t0qXn4FJcnPEJzOOogQGO2H8MHVJ8ZGPwqR4feCRMgaSPCyeasOq/wDQ9CCCOtdNfJan0rfb6sfVXs5/z9joRpWeKW79pCXHKVrq1C2jz/lju3HkCroVII9M4+fX2HiM/DmErySTWZ2lR2aV4B5SLI3jdR9sHJA3HQ1NUEVRp/SF1LWHldiZ0xkS3GOExXtvoY5VgHSRCMqw8UckbeoOCD0PvBqv4UuY7jCKPp9uMFRtHcQnJ6+Ub6dic93Jt665Tg/EP7MlETn+4StiNj0t5GOyMfKJyfCfsk4OxGGbmPl36SEeOTubmIkxTBQ2nOzqynZkYbFT6A9QK+zovhfBThyObKLi8MXuZ+CR8Ys0uLXw3Eee71DBBG0kMo+zuMEfZYA9OtO3MJcdCksbHZhujjZldf1UjzFfQHKHLH0KF1aVppZZDLLK22pyACQu+BhQOp6Uq9pnIrSE3lohaUACaJRvKo2DKPORR5faXbqBXU0t6hmuflZztZpnPFlfmX9m7sm5jaSBbaYEMkeuHVkkxatBXJ6mJxoz5qYz5mnX+x4O873uYu9/xNC6/wCbGf61XvZXyncxzPdXKNEvdlIon9rxMrO5X7GdCjB3PmBgZs6ss0oyai8o2VuUopyWH2OXifDI7iJ4ZkDxuMMp6H/vncEbgiqa5t7KbiAk2ym7tzvp2MyD0IOBIPePF7j1q2uZ+YUsbZ7iRJHVMZEYBO5AyckAAZ3JO1JbdsowCtlKVOMHvYt8nAxhjmojJx5Hv9UtO8uSWe/UWuSreU3DwWVzJbMiO3dODpyNEUQa2lHhLsksraQCFdBt0qcTtcubN+74vYyReXfwAtE3vAPl57MT7q7bznnhd4NN7BIhXJBmhJK4VXJWaLVowrqxIYYDDOM12cOOof8A03iUVwn+BcOJh8BKp75Pz6/h5VXuTnO4wcB5vtL0Ztp0kOM6M4cD1MZwwHvxipmqh7TLieSKJZrB4mjfJmjHeqNsKI5Yx3iAkk+JU6Cn3kGG4Xh9v9KZ2mK5OvJcAsSiuTuWVCoJO+RvXvG2T044ipZGGiiioPAVhNCrqVYBlYEEEZBB2IIPUEVnRQCpw3st4dC5dbZXOcjvSZAvoFVyVAHltn300pGFAAAAHQDoPgKyoNCW292K3HufIoXeGELLNGAZcuEhhB6GeY7JnyUBmPkKReOXVzfQSMxeaPQTk64LXGMnu4VInuD+9Iyp5gevTw7gdv8A2jeyzxp9I+kN7YGFHtRMF9kFoyGDdSQ++QamU401wSljF9JPRpSdNuvkdUxB1/hjDH1xXF1Gvudrpohlrm/z5s0Qqjw8U2a+G8sQwBHkYzNCoCSSkaY1AwO6T2IlAHkM+pPWui14o9zn6FH3w6d+5K24Pnh8apMf5YI8sjcjfY8hxRoH4hMJlTcRsdNrH6YjYnUB0BkLY2wF2A4ea+1a1it5EsnaWUIQjQqO7Q42JkYd3gdcAN0xiop9ESsnx6iTk+359CJ6lQXq7Ik//C0EQFxxOdZmU5BlIS2Q+WiEnTn0Zyze8Vz8Y7YbC2CkmaRWOA0cTaD+Fn0hx+DNVEtzcvhppsyjrKBqlO/lLJqMY8sRBOnnWHcIpLndj7Ujklj8XYk/1r6mj0ZJLGFFHEu9KVp+rmTLx5b7RrS+naGEuHUal1oUEig4JTO5xkZBAO/Smcivnfk0v9Ot54gTDDLqlnxiFIyrCTVKcJ0Y7Z8hVp2Ha3ZTXS26GTxsFWUqBGzHZQN9YBJADFQCSPUE57q1CfDF5NlFrsgpSWGb+DH+z7r6G3/lpyz2jeSN7UkGfdu6fu6h9kU0Xk+ldt2Oyj1J6fLzPuBrj5h4Gt3A0TEqdmSRfajdTlHX3q2D+o86WLbnXuoibldfEI5BAbZfadtjmBcElXT6wMdvIkBdqS828yRd7c2Vgpk2dZ5emhooiHy3vM4QeXU1J85ctG5jV4SFuoCWhc9CftRt+442PpsfKvOUuAPCJJ7g5ubgguNRYRoCSkSMd9Kajv5kk9MYSOIdol3IHngcRrE5/uwjDNpRvGLh23VyoP1ceCMjc1XZwuOJ8nsQ5qG7Z1WHEtYFxGrBhlJ4T7YKnDKR/iRnOPUZH2hhjhmDKGUgqwBBHQg7gio3m6wELDiVv4oZFX6Sq75THgnUDqUX2vVPw1ps7kRMMEGCU5BHRHbcYP3HJ+TH97b4jW6R6W3g6Pyv6e9fnQ69disjxdev3JuiuW94kkWAclz0jUZc/AeQ/eOAPWo24Z5ATMwjjAyY1bAx/mSbbeoXA9SwrC8LdliWeRv4jfJIHhVBPqBV1P7MZ6h33H5Vy3uHWpPsyuJGsFErlzHLLGrHrpjlZEyTucKuMnf1zS1ZXEtyMWKKkCje7lGmBQOvdLsZcb7jCbe1Urypzbw21hS3S7LeJj3ssbors7l2PeFFjwWY4wcdOtfVehdPfBSnOOIvGF197XQwaqcNknuPlFUT2jc6ySXM0LyGOOJyiwhioIGMO+kgvrzlQfDpxsSSabexK2uBbzSSahBI47hGPoCJGAPsqxwMbbqTjffvZE9K4UxtlJb8lnf3lk0UUtc6fT9KGxIxk96FCd9jbT3fffV+uQ3uxRvCMiGQjNJXHOym1mYvAzWrk5PdAd2T6mJhpz710mk+4u1Dr9Kn4ijZ8XfvNHjxLnT3WmLGNXs5qP5d4hFNG6zcXuLV+7hKM1y2zlWMoKu2Dg6QRtjFVV3cedmsd0TbSmsSw0/iN/DOR7y0nMym2u10yDQ2qE/WGPUekqnwQogXYYHWoPifIFg765+GXtm2clrbEsfxAhLkfJB8K57Sxk1f/dKlPxrq/wB6Ugf1qfv7uOMoIuNStnOSZ7dumnHVNs5P6UnOME5M9Ri5PCI2+vLS2th9A4lcLMrKoR5yTucktBOCB4QRso8qcuzbj093au9wyuyTPGsgULrVQu5UbZDFl22OK2cpML/h8L3axzltY1OikMBIyK2nGnxKoOwA32phs7JIkWOJFjRdlRAFUfADYVZHkU8MvE4s7Y5fU30UUV6PYUUUUAV4TXtV321RubSE79yJx3oBOMFGVNePs6yOu2SK9QjxSUe55nLhi5djLnLmDgzSA3CpdTJtohBdsZzpkKkIVzvpkOM74qBvO1O5YabeGO1iUYXVh5COgwoxGgH5vQe5NtIxkJGjSN9mKJSzH8qDwj3nH/Ro4Z2Y39y2uUJar08fjkx5YjQ6Rj3v8q6X6fT0/uSy+xylqdTf+1HC7sWOIzvcNruZHnYb/WNlV/CnsL8hXljbPckpbxSXB6ERrlR5YaQ4Rfmwq2+D9kdnFhpg10485jlPlEuE/UH405wW6ooVFCqNgqgAD4AbCkteorhqgkI+jnN8V023+dSm+D9kt9JgTyRW6jqR9bIflsgOPPLb+Rpnl7PuH8Pt5LmaJrtoUL5mOrOBnCptGuT56dvWrBrXcW6yIyOoZGBVlIyCCMEEehFYbL7LPMzoV6euryRSPm/mDnWa/P1hCxITphUYij0kr57Fhj25OmRpTfFdvAY1geKe9193F9bb2ynDyPrD94VbdI9ShjLJgsQAPCNNWpwXsmsbaYzKjSHOVWUhlQjoQMDUR5M5YjyNInP/AGdX0nEZJYUaaKdg2Qy+HZBhtbDTpKDBwRpPrkGpvbYsUXzITmXne4vWJlleOMKTHFDkLqO0ZJyGZcneRhv0jXJyLi5H4U4toJruMfTO7KGRwDN3etjGrv7WdBXIJ65zvmobk7sojtyst0RNMDqC7mJG9fFvI/77/ICrAryj0ireZOZp57qeOC4aB7d9EUKkAllCs0s64JaMk6VToRv57dPEeBrxeya8t9cF06NG6K40u0bFGRzjfoyrIMHDKegxTrxrli2uwBcQo5HRujj4OuGHyNIfE+VLrhMpuuF5ktyfrbQ5bb1UblgB0Iy6/vr4RLSZ7k4yilgYezbmVbyyVWAEsAEUqYA6DCnT5BlHToCGX7NL3EOHDh8pt3GbOcMbcncIcFngPuxlkz5ZX7NNHKvAIe9biEaSwyXkal4X2Ck4YkpjZidzk9SxwNRqa41wSG7haGdNcbYyMkEEHIIYYIIIzkVk1elhqq3XL4Ps+56qsdcsori3vVRu4to2uLrA1ohyQcdZ5myEGfvEn0Bpg4Z2fmQiTiLidgcrbpkWyHyyp3mI9X29FFNHCeDQ2sYit41jQeSjqfMk9WJ9Tkmu2s2k9GU6d8b9aXd/Tt8/aWWaiU9uS7HJxHhqTQSQMMRyRtGQNvCylTj02NUPDyxdtcT21uBd/R20NIGEeRnSNQc4zlXUgZ9g+WK+g6g+VeVEsUkVXaRpZGdnfGo5Ow28gP1JJ867Nd06nmDMNtELliaI/lfklEsoYryKGWZUZSxUMVVmYiNXI1aVVtAx6bV7yBwK4s0mgmIaJZSYG1ZLKRliR9nLeIj7zP5Yproqp7vJcttgooooCG43zba2m08yK5GRGDmRvwxrlj+lKI7Z4pGKwWk74KjLskY8UiRL1YsPHIo3G2aluYuyy0vJmnYyxTPjU8T4zgBRlWDL0AGwHSoaPsXVWLC9mGrGcRx5OHV1OSCAdSKcgDp7zUGiKo8N8TlxdOWPueXHPF9JCk0PBlmSQEgidWIwSpDJ3YIOR7x7608L/tO7fEnC7G1j83mQSN8o1YEn44pksez/ALpBGt9e6ASdIkRRlmLN7EQI3J866hyJAfbku5PxXc+P5RIB/So9YoELmjn3iHDroRPJbvGgQkLAUBU4BAzIxXAyAQfLp5Vb4peg7PrBHEgtY2dSCHfLsCOhy5PSmKpRZZKElHhjjC33zl9/YFFFFSVBRRRQBWq4gV1ZHUMjAhlYZBB6gg7Ee6iigNVhw6KBAkMaRoOiooUfoK6RRRQHtFFFAFFFFAFeV7RQBRRRQBRRRQBRRRQBRRRQBRRRQBRRRQBRRRQBRRRQBRRRQBRRRQBRRRQH/9k="/>
          <p:cNvSpPr>
            <a:spLocks noChangeAspect="1" noChangeArrowheads="1"/>
          </p:cNvSpPr>
          <p:nvPr/>
        </p:nvSpPr>
        <p:spPr bwMode="auto">
          <a:xfrm>
            <a:off x="215900" y="-752475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199" y="1340768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42988" y="2781300"/>
            <a:ext cx="6400800" cy="251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Success criteria:</a:t>
            </a:r>
          </a:p>
          <a:p>
            <a:pPr algn="l" eaLnBrk="1" hangingPunct="1">
              <a:lnSpc>
                <a:spcPct val="9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I can listen and choose the correct object.</a:t>
            </a:r>
          </a:p>
          <a:p>
            <a:pPr algn="l" eaLnBrk="1" hangingPunct="1">
              <a:lnSpc>
                <a:spcPct val="9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I can ask politely for class objects in Spanish.</a:t>
            </a:r>
          </a:p>
          <a:p>
            <a:pPr algn="l" eaLnBrk="1" hangingPunct="1">
              <a:lnSpc>
                <a:spcPct val="90000"/>
              </a:lnSpc>
            </a:pPr>
            <a:endParaRPr lang="en-GB" sz="2400" b="1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GB" sz="2400" b="1" dirty="0">
              <a:solidFill>
                <a:srgbClr val="FF0000"/>
              </a:solidFill>
            </a:endParaRPr>
          </a:p>
          <a:p>
            <a:pPr algn="l"/>
            <a:r>
              <a:rPr lang="en-GB" sz="2400" dirty="0">
                <a:solidFill>
                  <a:srgbClr val="FF0000"/>
                </a:solidFill>
              </a:rPr>
              <a:t>.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67919" y="60057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WK5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enc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8" y="3551713"/>
            <a:ext cx="15827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t="13199" r="6140" b="18270"/>
          <a:stretch/>
        </p:blipFill>
        <p:spPr bwMode="auto">
          <a:xfrm>
            <a:off x="6447799" y="1698781"/>
            <a:ext cx="1684152" cy="156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7486" y="4221088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un </a:t>
            </a:r>
            <a:r>
              <a:rPr lang="en-GB" sz="3200" dirty="0" err="1">
                <a:solidFill>
                  <a:prstClr val="black"/>
                </a:solidFill>
              </a:rPr>
              <a:t>libro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6574" y="3236283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un </a:t>
            </a:r>
            <a:r>
              <a:rPr lang="en-GB" sz="3200" dirty="0" err="1">
                <a:solidFill>
                  <a:prstClr val="black"/>
                </a:solidFill>
              </a:rPr>
              <a:t>bolso</a:t>
            </a:r>
            <a:endParaRPr lang="en-GB" sz="3200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3528" y="1194725"/>
            <a:ext cx="2258555" cy="1008112"/>
            <a:chOff x="1546856" y="5313820"/>
            <a:chExt cx="4392249" cy="1008112"/>
          </a:xfrm>
        </p:grpSpPr>
        <p:sp>
          <p:nvSpPr>
            <p:cNvPr id="10" name="Rectangular Callout 9"/>
            <p:cNvSpPr/>
            <p:nvPr/>
          </p:nvSpPr>
          <p:spPr>
            <a:xfrm>
              <a:off x="1546856" y="5313820"/>
              <a:ext cx="4392248" cy="1008112"/>
            </a:xfrm>
            <a:prstGeom prst="wedgeRectCallout">
              <a:avLst>
                <a:gd name="adj1" fmla="val -2475"/>
                <a:gd name="adj2" fmla="val 7019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31767" y="5589240"/>
              <a:ext cx="4107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err="1">
                  <a:solidFill>
                    <a:prstClr val="black"/>
                  </a:solidFill>
                </a:rPr>
                <a:t>Pásame</a:t>
              </a:r>
              <a:r>
                <a:rPr lang="en-GB" sz="2800" b="1" dirty="0">
                  <a:solidFill>
                    <a:prstClr val="black"/>
                  </a:solidFill>
                </a:rPr>
                <a:t> …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64475" y="4982960"/>
            <a:ext cx="2879294" cy="1008112"/>
            <a:chOff x="1546856" y="5313820"/>
            <a:chExt cx="4736932" cy="1008112"/>
          </a:xfrm>
        </p:grpSpPr>
        <p:sp>
          <p:nvSpPr>
            <p:cNvPr id="13" name="Rectangular Callout 12"/>
            <p:cNvSpPr/>
            <p:nvPr/>
          </p:nvSpPr>
          <p:spPr>
            <a:xfrm>
              <a:off x="1546856" y="5313820"/>
              <a:ext cx="4736932" cy="1008112"/>
            </a:xfrm>
            <a:prstGeom prst="wedgeRectCallout">
              <a:avLst>
                <a:gd name="adj1" fmla="val -2475"/>
                <a:gd name="adj2" fmla="val 7019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1767" y="5589240"/>
              <a:ext cx="4071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prstClr val="black"/>
                  </a:solidFill>
                </a:rPr>
                <a:t>…</a:t>
              </a:r>
              <a:r>
                <a:rPr lang="en-GB" sz="2800" b="1" dirty="0" err="1">
                  <a:solidFill>
                    <a:prstClr val="black"/>
                  </a:solidFill>
                </a:rPr>
                <a:t>por</a:t>
              </a:r>
              <a:r>
                <a:rPr lang="en-GB" sz="2800" b="1" dirty="0">
                  <a:solidFill>
                    <a:prstClr val="black"/>
                  </a:solidFill>
                </a:rPr>
                <a:t> </a:t>
              </a:r>
              <a:r>
                <a:rPr lang="en-GB" sz="2800" b="1" dirty="0" err="1">
                  <a:solidFill>
                    <a:prstClr val="black"/>
                  </a:solidFill>
                </a:rPr>
                <a:t>favor</a:t>
              </a:r>
              <a:r>
                <a:rPr lang="en-GB" sz="2800" b="1" dirty="0">
                  <a:solidFill>
                    <a:prstClr val="black"/>
                  </a:solidFill>
                </a:rPr>
                <a:t>!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86" y="2519892"/>
            <a:ext cx="1415309" cy="143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004586" y="116632"/>
            <a:ext cx="551210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3600" b="1" dirty="0" err="1">
                <a:solidFill>
                  <a:prstClr val="black"/>
                </a:solidFill>
              </a:rPr>
              <a:t>Mis</a:t>
            </a:r>
            <a:r>
              <a:rPr lang="en-GB" sz="3600" b="1" dirty="0">
                <a:solidFill>
                  <a:prstClr val="black"/>
                </a:solidFill>
              </a:rPr>
              <a:t> </a:t>
            </a:r>
            <a:r>
              <a:rPr lang="en-GB" sz="3600" b="1" dirty="0" err="1">
                <a:solidFill>
                  <a:prstClr val="black"/>
                </a:solidFill>
              </a:rPr>
              <a:t>cosas</a:t>
            </a:r>
            <a:r>
              <a:rPr lang="en-GB" sz="3600" b="1" dirty="0">
                <a:solidFill>
                  <a:prstClr val="black"/>
                </a:solidFill>
              </a:rPr>
              <a:t> del </a:t>
            </a:r>
            <a:r>
              <a:rPr lang="en-GB" sz="3600" b="1" dirty="0" err="1">
                <a:solidFill>
                  <a:prstClr val="black"/>
                </a:solidFill>
              </a:rPr>
              <a:t>colegio</a:t>
            </a:r>
            <a:endParaRPr lang="en-GB" sz="3600" b="1" dirty="0">
              <a:solidFill>
                <a:prstClr val="black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5" y="116632"/>
            <a:ext cx="1056668" cy="89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98343" y="4902241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un </a:t>
            </a:r>
            <a:r>
              <a:rPr lang="en-GB" sz="3200" dirty="0" err="1">
                <a:solidFill>
                  <a:prstClr val="black"/>
                </a:solidFill>
              </a:rPr>
              <a:t>lápiz</a:t>
            </a:r>
            <a:endParaRPr lang="en-GB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97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76250"/>
            <a:ext cx="7772400" cy="1470025"/>
          </a:xfrm>
        </p:spPr>
        <p:txBody>
          <a:bodyPr/>
          <a:lstStyle/>
          <a:p>
            <a:pPr eaLnBrk="1" hangingPunct="1"/>
            <a:r>
              <a:rPr lang="en-GB" sz="3200" dirty="0"/>
              <a:t>L.I. To create my own polite sentences using classroom items.</a:t>
            </a:r>
            <a:endParaRPr lang="en-US" sz="3200" dirty="0"/>
          </a:p>
        </p:txBody>
      </p:sp>
      <p:pic>
        <p:nvPicPr>
          <p:cNvPr id="5" name="Picture 4" descr="MCj043471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5301208"/>
            <a:ext cx="92233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MCj043253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25245"/>
            <a:ext cx="864394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hQSERUUEhQWFRQVFx4aGRYYGSAeGRwdIBgcGRkgGxgbICceHCAkGhgcIDAgIygpLCwtGiAyNTAqNSYsLCkBCQoKDgwOGg8PGCwlHyQ1KTQ0KywsLCkpLC0sLCwsLCwtKSwsLCwsKTUtKSwsKTUsLywqLCwsLCwsLCwsLCwsLP/AABEIAMMBAgMBIgACEQEDEQH/xAAcAAACAgMBAQAAAAAAAAAAAAAABgUHAgMEAQj/xABJEAACAQMCAwUEBwUECAUFAAABAgMABBESIQUGMQcTIkFRMmFxgRQjQlJygpEzYoOSoRUkU2NDc5OiscHR4RY0RKPwJTZUssL/xAAaAQEAAwEBAQAAAAAAAAAAAAAAAQMEBQIG/8QAMxEAAgIBAgQCCQQBBQAAAAAAAAECAxEEIRIxQVETMgUiYXGBscHR8BQzkaGSI0Ky4eL/2gAMAwEAAhEDEQA/ALxooooAoorkg4tC8jxJLG0kftxq4Lr+JQcr86A66M0hWHa7BJfNbOhjTWyJMXGCwYp4lwNCsyEA5O+nOnUKUoOdr1uJSy25kuIUlZWjU5gZBK0ahG/Zo2gKwbIyx3yDhQLUTmq1NybUTJ34+xv1xqIBxpLBd9IOQN8UlcQ7X+44k9vJGot0fQ0mTrGNmc/Z0g58PXSpbPlS/wAW7PrkPNxG4lW1Hed4I0bW6lpdSnXgIrK7ZyA3QDpnLne9nEAhlkiTv7txqE075cscZOrGlSVGPCooBu4dxOK4jWWCRZI2zh0OVOCQcEehBHyrqpS5azb311asABKBdxgdPH4LhR7hKur+LTbQBRRRQBRRXhNAe0VB8V53srb9tdQqR9nWC/yRcsf0qAuO1yA5+j29zOfIiPu0P55Sv9AalRcuSIclHmx7ozVW3PaLxCT9nDbW49XZpn/RQi/1qGvL2+mBEvEJwSDgRBYlB8vYGo4Pq1Xx01kuhnlqqo9S66KXeQuYTeWSO/7ZMxTD0kTwt/Nsw9zCmKs5pCiiigCiiigCiiigCiiigCiiigCiiigCiiigPDSny32l2t7O0EetW3KFwAJANyVwxIOnxaWCkrvjY4ZOJXBjhkcLrKIzBR9ohSQPnjFU9yt2eW5t7W4dZLl5ZESVF/ZKug4bw4YDSVOpidiRgBiCAcrdrV214VmV543J+qiRS6Z3XuwACcHCkOTndsjSa5uG8kX8E63jyC0Bmwpcq8gMspySgJQgq/iBfc4P2M1bN3y4ndxR2wS3WKVJMJGMYU7gAYAznr8fWpO6so5RpkRXUEHDAEZG4OD5igK/vOyuCGMyrG15cmRSxkK6SGlDy/VYEeDltiDjb0p14pwRZrcwKTEvhwYwBjSwYYGMeVSVFAYtGCMEZHv86yoooBW53+pa2vRsLaXEp/yJcRy59ysUk/h5ppFcvE+HpPDJDIMpKjIw9zAg/wBDUTyLftJZokpzNbs0Ev44joz+ZQr/AJqAl+IcQjgieWZgkcalmY9AB/8AOnnVfydrjyDNrZOVPR55FjGxx7C628vca5u2LijNJb2oPgwZ5B94htMQPuDamx6qvpSfwS4w7R/eGsf8G/5H5mt1GlU48cuRztRrOCzwo88DLd828Tm6zw249IYtTfzyk/qFFRN1YGb/AMxPcXHulmbT/s10p/Suuit0dPXHkjJLUWS5s57Xh0UX7ONE/CoH9R1roooq5LHIobzzCiiipIO7kniv0XiOhjiK9Gn3CdASh/OmV95VatqqN4naGSMhDpkBDRt911OpD8mA+WatrlLj4vbSKcDBdfGv3XB0yL8mBH6Vx9XXwzyup2NJZxQw+hMUUVquLlY1Luyoo6sxAA+JOwrIbDbRStcdo1puIDJdMDjFuhcf7XaIfN6405+mV0ae0EVu7qhfvg0iFjpVnRV0BdRAOHJGc15cktskZXIdaKBRXokKKK5eK2zyQSpG5jd0ZVkHVWKkKw+B3oDqoqtuzXiRjl7pi+LmLvMSOzstxEe6ukLOSSSdLdfstVk0AUUUUAUUUUB4aSORf7vcXNn5Ru2gfu7PH/7MsafwT6U8Ukc0j6NxG3uQPDIuh/xRanHzNvJcfHQooB3orwGvaAKKKKAKKKKAKVbc/RuLOnSO+i7xf9dCAkg/NEUP8M++mqlnn6BhbLcxgmSzkW4AHUquRMv5oWcY9cUBAdsfCcwxXYG8DaJP9XIQP92QIfgWqrbZiuJerA6vl5j5qSP0r6IvrSO8tXjJDRTxEZHmrrsR8jkV8+pC6Zjk2kiYxv8AiQ6T8jjI9xFdTQT4k62cP0pDgcbY+5jQjAgEbgjIPu8q9qM4FP4DGesZ2/Cd1/Tdfy1J1uM6ed0FFFFSAooooAqW7OuK/R72S2baO7Blj9BKoAlX8yAP+Vqia5OJI4VZIdpoXEsf4lOcfBhlT+Ks+or8SDXU0aezw5p9B95p4xcNei1imNuggWUuqqZHLSMmFLgqoUIMkAnxjpSLxDiVoshLRS3UqkjXcuXwQcbd4SFwfuoKcOartLiztuKwbiEB2Hn3DgCdTjzQgP8AGM1Gz8rQSyGZtR14OA2FO3Xbff4185Y8S9bkdWbxLfkK91zlcP4U0xDoFRcn4DOf6AV38CSRlmS919zMhBMjEMT08IY6uh6gbYFM68JjSNliVY8ggFRgk+mrrUM111wiqQN8nrg4IBGQcfH1zVMrFjEYlM7MLEYj5yPxtri1HeEGaFjFLjoWXGGHudCrj8VSVhx2CeSaKKQNJAwSVd8qSMjORvt5jbY+lV7ynxH6NeoD4UuQIpM9BINTW7D8S64viIxnpWXF1FlxG8u0IWSMRTsmQO+gdDFKgycFleDWnnq2+1WuEuKKZqhJSjks+sZHABJ2AGSa12d2ssaSRkMjqGVh0IIyD8wa2SxhgQdwRgj3HrXs9nz9FfXN/NLLZQzR95eB4JY9WImZAk2sjOjVE4lY4AzqG9PXZ1zlcm7m4dxBg88QJWQYOdOnUpKgBvCysDgHGoMMiq749we/4Sz2qTzR28mtomjbSHIVRliviDBAoKnbO461x9nHM0FldLdSodAjZJAoyyMwUq+n7QYLj8+fI1ODo/pXKtzjjG7S67Yz/CeWvij6ZoqP4BxpLu3jnjV1SQZAkXS3Ujdfln3jFSFQc4KKKKAKXOfrIvZO6jU9uVnUevdnUy/nj1p+amOvGXIwdwaAiuV70SWyYbVo8Gr7wHsN+ZNL/mqWpI5BYwSS2jf6JmjGfMR6e7PztpYB/DPoad6AKKKKAKKKKAKxdAQQdweorKigFnka4Kxy2j+3ZSmL3mMgPA3ziZR8VNIHahwjuL8SgeC6TV/EjAVv5o9B/K1PnEf7txSCXpHeIbd/TvE1SwE+8r3q/wAvurX2ncFNxYOyDMkBEyAdToB1qPxRlxj1Iq6izw7FIz6mnxqpQ/MlQ2k/dyq3kfC3wJ2PybHyzTHSrsy+qsP6Ef8ASp/hV0XjBPtDwt8R5/MYPzrvyW+T5vTyzHhfQ66KKK8mgKKKKAKKKKAm+zW/CSXHD5MGOQNNCp6aWOJ0+Ac6sejmuazt5LdZLVi2bWTSCN3eAgmIjz2UgEjfKNjeoa6laEx3aA67Z+8AHV1xiVPgyE/MDzpv51VD9G4jGdULqIpiOhhlwYmP4ZGHykauBrqcN4951q5eLV7UL8s3eAsdLnOgAnxDqVI8x5j18AO5OayY7jHiCgsUcY33DKMdBvnr0YeXX1oirkP4lQBdQOkj2WVvPIG2+3nt66o49Y0bOx8ZBA1AjZhk7jbPn1A3wa45R+dzVc24ZSmooZSCrHou+uFwx38LaW3PkR7qz7Qo/pnD7biQULLAe6uF+7ltEgP4Jxt+6xNZa9QLA58gr5JKnHQk4IyT5/aHuzI8sOhmms5gTDfREEH/ABljCydP8SEBx74n861aazgkXVYknW+TOrsX49rtntGPitzlPfE5JX+VtS+4BamL3nZ4bqcSRL9DgdI5JgTrjZ40k1uvQxYkUEjdep2zipOWeIPwviS98cdzIYJz5GNiBr+H7OX4Zq1HKR399FLp0TpFP4ujL3f0eQHO2B3SZ/HW3Ueo+JcnuadPJyjiXNbP4Cv2ycLuu8iuHmRrRZFRIguHVnjYMzP5glRjf7XQYyVXgnZg78LN7E/evg/UBcZRGdJV6nU2wK4A9nG+qm3jcmvgd1Bku3D5kCsepjWRHhbfr9Q2M+ZUmpvsXutVjLH/AIVzIo+DBZf+Mh/SvKex1oWShp1OL3jL/kv/ACaOyLnTv4vokr6pIlzE5O8kXQb+bJsp9RpPrVj1SHaDy3Jw28S7tfBHJJrjIG0c25ZCP8OQatve49KtflTmRL62SeMYzs6HqjjZlPwPn5gg+dGV6muO1ta9WXTs+q+q9nxJiiiioMYUUUUAjcxf3biSTdFmjDH8cGQ/zNrNKf4I86eBS32gQf3TvwNRtHWfHqq5Ew+cDSD51I8tz6oFUnUY8xk+oXZW/Mml/wA1ASlFFFAFFFFAFFFFAQXOvCmuLORY/wBtHiWE/wCbGwkj/Vl0/Amu/g3FEureKeP2ZUVwPTIzg+8dD8K7qVeT/qJ7uyOwik76Ef5MxL4HuWUSr8AKAqvjXCe4up7cDBifKD70beOMj3gEqR6ocVo4TPpl0+Ug/wB5Rkfquf5RTv2wcJ0tb3ajz7iQ+5jqiPyfUv8AEpDkUuMrtINx7yNwR8xuK7umn4lK7o+Z1UPB1Oej+v8A2MVFara4EiK46MM/9vl0rbVp7CiiipICs0TzPT/j/wDPWhU8z0/4/wDz1rF3zUEg7Z6/9qm+z10mt7rhU+6opKDzMEudh70fUufLw1B1oPETaTw3gziBsSgecL4WTbz07OPwVl1VfHDK6GrS2cE8PqdsUbGPTMCZrVzDMwG50jKOR5qy4fONtVDylgHyHZj1z4lK9DjpuoDYyNyanedrRIrqO5yO4vEEErDoHALW75941Jn3JUE/ErfWUMpnl2Ajt0Z3BGdyE1HO5G4AGTnPWvl7IYlhGmyDUsIJMZODmNV2B2YA7fqpBA36p8DWN1FK2DEMTxEOu2wePxJk9MNgpv1WQ9albPhF7KAIbNIVGSJLtxq3OSe7TU2c74JX5VMQ9nLyj++XksgPWOECGPHmCRqkP8wr1GmeckxpllMRe1KxSUWvEox9VeRKkg95TVHn3lCyH8K1JcO4z33D7S6bxTcPm+jzerRyaYw2/rmGTPqrVYPM3KqXPD3tEAQd2FixsEZMGLHoAyj5VS3IN2O/e1nysV9G1tKPNJRqEZ+IbWnxK11V69eOq+XUufqWp9JfNch041buJJVYALf2z2pCnOJgjvbkkgZJzInxK1o7Cb3UbtfvCGT9VdG/qgrn41x8CxdJmxe2xBZQCSJoWDqwwNlfSGB+69WFy7yxbQyy3VsoH0oK5IYkHJLnSCcAEtq29TWdST2R0I2ONUoNebD/AIz92dfNHAxeWk1ucDvEIUkZCt1RvysAdvSkrk+zurPifdSWndwzw7vCdUIdCxDOwRQCVOjcaj4M6t9NlUVJTl4wFFFFCAooooDCaIMpVhlWBBB8wdiP0pM5AkaItbucmPVCfxQEIp/PbPA35SfOnakXjQ+i8SMvRJo1n92uD6qf9bWUH+FnyoB6ooooAoorkvOJxxkK7qGb2Vz4m+Cjc/IUB11i0gH/AE86Xb3mpQ/dqGaQ/YVWZv5EBYfnKfEVgILmbriJT5HxN/s4zpH53b4UBMXPF0TOeo6qN2+YHs/mwKUeHcYN5xSGa3jISKKWOeQ7jSSpRNQHdlxKM4V2wNecZqfg5ajBGsd4RuDJgqPwxgCNevkPnWriPONpbnu2mDTEhVij8cpyQoHdpkrknGTgZxQHfzNwUXdpNbnbvEIB+63VG+TgH5V89mZiFBGlySGHmpU4cfJgRX0PZXyyxiRCSpJx5EYJB1ehBBGPdVUc3cqd3xC4cbJMnex7j28gSg+7OG/iVt0dvDLhfJnN9I0eJBTXOJD8Blxqi9PEvwPtD5Nv+epiobhnCZ5HjaGMsc7DIBZej4yR5b56ZApxtuT7p+vdRjzyxcj8q4X/AH66Fl1dbw2c/T1WWwTSIevCcbmm635FjC/WyOx1D2cJtjpkZOPgc1KWnLFrGfDbKWHm/jb3byE1klr4Lyps3R0E3zeCvIH7w4jDSn/LVn/qoIqVtuVruTpDoHrK6r/urqb9QDVgySAAavCuR1I04+PSo1+Z4VHhLzEbaYFMrZ9D3eQPmRWaWusflWDTHQ1rzPJCW3Z+5/azge6JP/7cnP8AKK5uLcmQPLFZJ3jNKGkmkZySkKkBgqjCBpGYIDp2Gs+VT/8Aat7L+xsu7B6Ncyhfn3UWtj8CVNdHBuDyJO91cSo8josWI00IqKzOMBmZidTnckbY2FUO22fmkzQqa4+VEw3CYTCIGjRoQoTu2AK6RgAYOQQMD9KyseHRQrohjSNfuooUfoBivZ5W0tp2ONid8HyJXOce6q94ZzbdW513M4mijl7q5VolR4T01qyYBQZVjkHwNnOxryeyyqK8Br2gCqE7VuAG24gXj8CXQ71GH2ZlI149+rRJ8Savuk/tT5dN1w9ygzLAe+j9SVB1r+ZCw+OKsqnwSTKroccGlz6e8r7mC7FwbW+AAF5D3cyjoJ4cgg/FdY+EYp67JuKa7M27HL2j93v1MZGuE/yHT+Q1VXLlz31tcWq7swF5b/62IAyKPfJF/wAGpl7P+MiHiERB+qu4+7PpqAMkJ/TWv5hWK2PgarHSXzXL+jXTPx9Nnqvx/wBlz0UUVpKQooooAooooApY5+iCwJc4z9ElWVhjOYjmOcf7GRzj90Uz1pvLRZY3jcZR1KsPUEYI/Q0BGcH4iiW4ErqvckxMzMADp2U5P3k0v8Grj4tzzDCoPQH2WkPdq34AQZZPd3aNmonhPIFwAv0i6UFVCa7eMLMyqoRdU76mU6VGe7C75386nIeE2PD1aYiKEn2p5WzI34ppCXbJ8s1AIX+0b+7/AGMTpGftyZt0/l8Vy/8A7IPvBrqsuRdLB7id5CW3jjHdRHb7QUmSX+JI1a5u0hZDpsLea7Y9GA7uL+dxqI96qR76121lxO6bVcTrbIjbwwqQTjf9q2WYYPVdIz5bVIJriHF7OxXEskUCY2QYBb1xGvic/AGoV+e55xjh9k7jG0s/1UfuITBcg/vBPnXfw/lq1jkMhjEkmPbbdiMnGonqcHfOd6k4mCBEQBUXOAN8enX40Apy8q3l5Hqvbx1V1yIogYkGRsGAOs+8MzfCpuz5Zs7eLu44EAPXA8/XPXPv6++pZ0L7Dp5k+lRXFuZrO1JFxKoIUHcjBySMDfc5HT3igMeBRNDc3cO+hpO/iIPlJtIpHulVj/Erg7SbINZSygeKFCxx904Eg/Txflrmsb+W9v4JobeVII9QM0i92rRPGdSgNh3PeJEykLj2t8YzP8yc02NspS6ljGpSO69pyCCD9WuWwRt0qYvheUQ48a4e5DcmcNVYBcbZkRQGOAERfLJ6ZPiPrt6VIf8Aiq2Yt3T/AEgq2SkAMp6YHsZHX1NaeXOUuGSwxywRi4j04RpmeXAU6cBZSdOkjGMDGKa1t1AChQAOgAwB8hUT9eTkyK4quKiugu29/cOG0WpiGrAMzqCPD1CRaz8iQa1w8EuZFcS3ekMBgW0YTbOdpJDIxz6jFMc1orKVI2YFTjY4IwcHy61R3AuKz8EnltmVpERl1Rg7MmfDLEDsGZOo2BZSDuM1GEe8lrW/KdshTUhlYPqDTs0rDIxn6wnTn0GKlFjAXAAA0nYbDrRwriENzCksDK8UgyrDz+PmCDsQdwQRUZzlzH9ChR1hMzPIsarqCqCQSNTEHA8OBsckqPOpIJj348wc+gHX4VC80cYa2t+8QLkzxoNWdK95IqamxvgBs4+Aro5f5kt7wEx+GRMd5C40yIT01L5j0YZU+RNSV7w6OZGjlRXRxpZWGQR6EUBDcK5g1v3U8fczAnGTlJRvgxP9ryyhwy+Y8zC848OEEqXJAMM6rBdKem/hhkb3At3TH7rr92uXjvKj26FSj3llnOnc3MGOjIw8Uqr5EHvF8i9eWvMOLcpdN9M4fMhX6UvikRSNJE6qPEANu9UZGPEo9qgJrkTiJUPZSkmS2A0MeskByIm95XBjb3qD9qm2qktrqSPTIjd9cWB9pTn6TauMggjZu8iXUD/ixGrUsb1Jo0ljYMkihlYdCCMg/pQG+iiigPnXmbhz8M4m4iGO6kFxbjoChJJT4e3Fj0xWd3EEMgtztGyXFqf3GIng6/dYGM/gNWJ2xcsNPBHcQozy27bqoyzRNjXgDclWCtj0DetIVrwieOyhuZY2jjjmaAalKt3MpDxsQcEKlwWUE+Um2wyfGsXiUqS80foNJ/p3OL8svrz+5enBuJrcQRTp7MsauPgwBx8RnHyrspD7IuIZtpbY9baU6R/lyfWJ+jF1/LT5UwkpRUl1PUo8LaYUUUV6PIUUUo8zcbu/pkdnad3GZIu8M0il8DUQ2lBgDThQS2d5U26mgGuWUKCzEBQMkk4AHvJ6UqXvaZahtFsJLyTppt11Ln3ykiP9CT7q427OleRHvriS7IJ1JKfB02KxrhFwR5KOp3pjt7SGIqYolQqpUEbbEgkYHUZUdfSgF0zcWu30+CwjKhsqO8lwSRjWw0BumwXzG58tlj2e2yTGW4ZrqTAw8zF3B31bkkAdMAYHuplLM3r/AMq030iQIXlbAHkOp+A8/gKAyhCR6u6QJqIJx5kKFG3T2VA+VbNDN/3pXvu0GEt3dgj3cwYZ7pC6gahqBf2VyuQCSAKxuOHcTvMGd4rGJTqCriWUY8y20a7Z82HxoCf4lxKC20meQKGzvkYGFLeLzAwDv0z8aXzz60zgcNtpLlfEGfTpiztgiZyFOMEEAnr0qAuuI8Gs21MX4lcjzY99g/E4gj39MEZqF452w3cnhh7u0Q7DTiSX0ABYaB8FU/Ghrp0d1yzCO3d7L+XsOPEeEXLfX8Tv4rOIDTogIGxIODNIACcjbCeZxS//AOM+GWbFrC1a5m//ACJSd/40uqQ/kXBpc4byPxG/fvDE+/8Ap7tmB/KrZk/RQKfODdicC4a8me4b7i5jj/RTrb5t8qGjwdLT+5PifaHL/J/RCLxLtA4hev3Syvlv9BaKwb5sMyfE5UV28F7JLuQF5jHZR9WLkPL65Kg6R8WfPuq6+GcHht00QRJEn3UUKPnjr8TVS9uvEJjNBARi30GQfdkkBwQfwLg4/fz5DEFlOrnKaq00VDPXm/8AJ7/xgl7Dnnh3CrdbW1d7xlJJKYILMSSWl2jAz5LnAxt51F8U57vrjpItrGfsw+KQj3zONvyKPjVai5GNh08vT/lU1y5bXV0NFtE8ozjK7Ivrqmbwj4Df3Vr0jq4/9VGT056Ls0+nU9NbmWd1jnnt2x1+awOnKPOstpPHDPI81vM6oO8YtLG7EKpDN4nQsQCD7OcjbIrm7erKeKa2vU8UKqYXUDoSxYZPXDdB5AqPvbzvK3ZmLWRLq/mjLRnKRrtGrnZWaR8GRhnbYAE53OMWBxXhcdzC8Myh45FKsp9P+RB3B8iBXjUSrlY3Wtjk6SFsKkrXllH8i84mybvUJe1l8UsY8vWWMffGPEv2gPUCri5m4T9Ms5I0YBnUNG/kHUiSNvhqVflmvn645fm4RxL6NIryQuS0MiKWOB4hIqj2imPGmDtn1Bq2eRuaAhS3kIEbkCFgcqpI1LGG+4w8UR8xleqjVTjbJpzvgQ5+ZJYp0a3iWCW1dlKvuc/6aEkH9kW3B3PssMYFXNyvzLHfW6zRZG+l0PtI49pW949fMEEbGkTtZ5U0n6fEu2Atyo+6Nll+K+y37uD9mk/lvmN7C4E8YLRtgTRj7aDoV/fXOR6jI89tyojbTxV+Zc13Oc9ROm/gt8r5PsfQVK3GeTzraeyZYZ2OXQ/sJv8AWKN1b/MXf1DDamGwv0miSWJg8cihlYdCCMg10VgOkVDZcMVbzvIQ1rcICJ7Jz4WRmyWi+zjX4g6eEnIOkk0wclcZWC4az/0MpaS3PkrHLSw48sENIvuLDyFM3MnLsF3GBN4TGdSSqQHjPqrHYe8HIPmDVeNOjvML+TvVtnSNJYAcFjhopI+6y6SnXp0oTvkdGArPfa6sPG39/A9xipE9xvnqbvWS3KIiu8YJhknllePAl7uCIghEY6S7E7+mxOzgXaESwW67soXEffxB0COdlS4gl+sgJOwJJUkjcZFRHCLyG2ljntu9mWFZI7mNw5ulWWQTd6Y3AkYiQZIxllbIzpwenmC/sr25t/o8iTNIJIrkJv8A3cxOT333dMgTTq3BJA6mq1a3F2Z5Z2f5nOCXHfBY1cPHOEJdW8sEnsyoVJ8xkbEe8HBHvArg5Eu3l4daSSEl2hQlj1bw4DHPqMH51PVsKymOzi/eDiaxy7PIklvKPLvYjrU/AqJCPUMKueq45x5On/tK2vLRNYaaIzAEDSUYKZNzuDCWQ438K9c1Y9VVQ4Fw/wAe782LLJcT4goooq0rClnnT6k294P/AE0oEn+plxFL8lJST+HTNXPxCxWaKSKQZSRGRh6qwKn+hoDC4iHtFgq+ZP8A1pYu+0CzjwiF5Zm6QopeQHpgouTkHY7GtVj2ZbAXV3PcIvsxg90mOp1aDrJJ3PiAJJ2xtTRwngcFqmi3hjiX0RQM/Ejcn3mgFIS8VvY9HcxWkTLpZpvE7AjDYhQnGfQspHT31je8nWdunf8AE7iW6OwxKToZj0VLeP2yfJCHNP1J3HOS1e8N899PCUXSu8eiMacNoMiELq6k9ffigFDi3a80SmKxtFt0TIzMAunBwcQR4C7/AHmHvFKRfiHFm27+7XPuS2H/AOsW2P3jt601XF/wS3laQiTidwWLFziRcn3kJB8wCad7XiHEpY0eGCziRlBVZJnZsEZH7OMKNvQmmGdRXwognXTu/wDdLff2Ll8xN4J2JSMAbycRr/hW43+crDA/Kvzp4seV7DhkTzpCqCJC7zEF5cAEsdZy/TyH6VB8jdo895eyW00MaaY2b6tmYoVZVKuT66tth7J61YDoGBBAIIwQehHnkVLWDLqbr7JYuk2/6+wgJzNxO/3sbdLW3ZSyXF0CWceRWJfZzkY1ZyN/Iivf/DF/qBn4y4OnJRUiQavTAG6+WetdvBbb6JcfQZWJgYFrPxfZG8kLeZMfVcndCPumm+O3VRhVAA8gAB+gqDKIn0HjUADxXdveppyVljCZIx4UaLc+eCc9K0T8ZtuLJ9Av4ZLK7IDxxyY1asbNDJjD43BU4JGRjrT7Jw9CSQNLH7S7N8yOvzzS7zVyzDdxmK50q5x3d0AA66TqGDtpYZJ64OSceVCU2nlEPy92K2cGGuC12438Y0xfKIHB/OWqP5y7S5rS6NlZwwoIQmS4LBtShgqRpp09QOpO+wpl5H41OdVpe73MK6lk6d/DqKrKB1zkYYEdSD9qq/7ZeW3hu1vUJMc+lGP3JFXCfJlH6qfUUNmlcbr147yn3b+Ht5kbzIbi9njk4mUhQoQi6SVUDqRGWLF21dTvgDbanvs254V3NjJIzsgJt5XGGljA3D4+2nr9pcHqDVLy3clxIBh5JH6KNTux38hkt/yp07KuW7leIpM9vLFFCJNbyIUAzGVA8WCTk+XSoOjrNPTXThzXEuSWy3e+zzJ+9svjTVX84crrauWVR9EmOMZwInZs6cj2Y3fBVh+zkxjAYFbIs+IxSjMUiSD1Rgw/oTWd3apKjRyKHR1KspGQQRggj4V6TwcEVeTuY++BtLo6pVU6WYD66MbEkdO8XIV194YbMMVpzfyseHXPdgH6PLkwN6ebRE+q9V9V96mmPivBHtplgZ2BB7y0uerZUHZifakRSQwO0kZJO+shpiaLi9nJb3ChJkwJFXrHJ1SSMncqfaVvMZU7hhV9FzpnxIzaihXw4GI3Zxzf9Dm+jyti1nbwk9IpWP8ARHPyDHP2jV0V818X4fLDLJazp9auzH7DKfZceZVh5DcEEbYpl5G5/e0nWK5llkjYYdpWLY3wkqEnYKCEkToAA4+1WjV1R/dr8rM2iul+zb5l/a/P6J/nCZrq/aBgjhJYYIY5cmEPJE0zzSRgjvCEGlQfMbYyTWHEuASWoEDiBBO6mG6gi7pVuEIkiEsOWA3TZgxBwQcEipXtA5efX9KhDkEIJe7GqRGjbXBPGn2yhJDJ1ZDt0qI4nzqbq3RJjapGssbyXCThlPdyLJiOHHeh2ZAug7jJ3J2r5vUQhmTsznnF79EsY9uenU7MG9sfEneFcCS/X6aJbi2mmAWdIpFAEkWYmB1Ix2KkeQIAON67W5FaTw3F5cTRH2osRxhx6O0SKzAjYgEZ86OVJRaWDT3ZECySyTsJDjQJZSyK3o2GXI9Tiu+155sJCAl7bMT5d8mf0JzW6NcZJSlFZ9xVlrZMmoowoCqAABgADAAGwAHlWVeKwIyNwa9q48hRRRQBRRRQBWMkgUFmIAAySTgADqSfIVlSv2m3LJwq7KDJMWk7ZwrMEkOPcjMflQlLLwabvtGiKs1rG1wi5BmysVsCOubmUhT+TXSVx/tYnIAgngD6vZt4WmGBuc3ExjjO33UPxNV1BaIqLncIMDWxYLvk41bLuT0xXbY8MmuiPosMk5B6op0ehBlOEH61q8BRWZs+gXoeFUePU2pexfd/YbuLdrV9NkRCK1X90d5J/M4CD+U/Gk+/meZtdxI8zD7UrFsfAHwr8gKduE9j13Lg3Esduv3V+tk+Z2QfLVTpwrsnsIcM8ZuHH2p21j/Z4EY/lqeOqHlWSz9Z6P0v7NfE+7+7+iKY4dayXB020Uk5/wApSyj4v7C/Mirf5c4VxRrWOCZ47REGnWhElwV8gCR3UZC7avGdugO9Nt3fwWsOuR44YVHUkKo9APLfyA60s3XNlxc7WUfdRn/1NwpBPvit9mP4pNI9xrJqdZGEeKxpI52r192txFpYXb7kyotOGW+7JDGDuzHxOx3JJOWkdjv5kk1yxcyXM41Wtm3dkZWS5cQhvTSgDyYI82Vfh51DQcGiiY3E7mWUDe4nYEqPPTnCRL7kCit/DOP3FyndWKfV5wLyRSIlX/LQ4aZh0BGE6ZY4IPO0uvjqbHGMXhdfzl7DDOpwWWyO/tGbiMptJu5SQJ38Twame0mRl7vvWbYk6j5LnDrgg5pr5b5lE8RE2mK4ibu54ifZkH3c9VYYZT5hhXZwPgcdrFojySSWeRt3kdjlnc+bE/IdBgACoHm6ya3kHEIQfCvd3SKAS8Gc6wDsXi3Yeq6h6VugmliTyyp+wZ57wKdIBZz0Uf8AEn7I95+Wa4LjgIlcSSsdY9kL7KkZ0kZGSQTnORn0rdwGNBCpj9h8spznKkkoc+fhI+AwPKpE17IEjmyUxvZXwD6o5ljkwfq1jlYQygjPm7Iw6n6sdN6Y+ZeGwz2ssVyQsLKQzEgBfMNqOwKnBB9RS32hH/6ZL7eTL4dPQkzgJq92oj54rh7QU+k30Fttphha40uMozlxHHqQ+0BpfPpqHQkVTfdGit2S5I9wi5SSRFcrRW9kW/suKW9mYaGu5m0W4Gc4V9PiGQDiNWz5t0qXn4FJcnPEJzOOogQGO2H8MHVJ8ZGPwqR4feCRMgaSPCyeasOq/wDQ9CCCOtdNfJan0rfb6sfVXs5/z9joRpWeKW79pCXHKVrq1C2jz/lju3HkCroVII9M4+fX2HiM/DmErySTWZ2lR2aV4B5SLI3jdR9sHJA3HQ1NUEVRp/SF1LWHldiZ0xkS3GOExXtvoY5VgHSRCMqw8UckbeoOCD0PvBqv4UuY7jCKPp9uMFRtHcQnJ6+Ub6dic93Jt665Tg/EP7MlETn+4StiNj0t5GOyMfKJyfCfsk4OxGGbmPl36SEeOTubmIkxTBQ2nOzqynZkYbFT6A9QK+zovhfBThyObKLi8MXuZ+CR8Ys0uLXw3Eee71DBBG0kMo+zuMEfZYA9OtO3MJcdCksbHZhujjZldf1UjzFfQHKHLH0KF1aVppZZDLLK22pyACQu+BhQOp6Uq9pnIrSE3lohaUACaJRvKo2DKPORR5faXbqBXU0t6hmuflZztZpnPFlfmX9m7sm5jaSBbaYEMkeuHVkkxatBXJ6mJxoz5qYz5mnX+x4O873uYu9/xNC6/wCbGf61XvZXyncxzPdXKNEvdlIon9rxMrO5X7GdCjB3PmBgZs6ss0oyai8o2VuUopyWH2OXifDI7iJ4ZkDxuMMp6H/vncEbgiqa5t7KbiAk2ym7tzvp2MyD0IOBIPePF7j1q2uZ+YUsbZ7iRJHVMZEYBO5AyckAAZ3JO1JbdsowCtlKVOMHvYt8nAxhjmojJx5Hv9UtO8uSWe/UWuSreU3DwWVzJbMiO3dODpyNEUQa2lHhLsksraQCFdBt0qcTtcubN+74vYyReXfwAtE3vAPl57MT7q7bznnhd4NN7BIhXJBmhJK4VXJWaLVowrqxIYYDDOM12cOOof8A03iUVwn+BcOJh8BKp75Pz6/h5VXuTnO4wcB5vtL0Ztp0kOM6M4cD1MZwwHvxipmqh7TLieSKJZrB4mjfJmjHeqNsKI5Yx3iAkk+JU6Cn3kGG4Xh9v9KZ2mK5OvJcAsSiuTuWVCoJO+RvXvG2T044ipZGGiiioPAVhNCrqVYBlYEEEZBB2IIPUEVnRQCpw3st4dC5dbZXOcjvSZAvoFVyVAHltn300pGFAAAAHQDoPgKyoNCW292K3HufIoXeGELLNGAZcuEhhB6GeY7JnyUBmPkKReOXVzfQSMxeaPQTk64LXGMnu4VInuD+9Iyp5gevTw7gdv8A2jeyzxp9I+kN7YGFHtRMF9kFoyGDdSQ++QamU401wSljF9JPRpSdNuvkdUxB1/hjDH1xXF1Gvudrpohlrm/z5s0Qqjw8U2a+G8sQwBHkYzNCoCSSkaY1AwO6T2IlAHkM+pPWui14o9zn6FH3w6d+5K24Pnh8apMf5YI8sjcjfY8hxRoH4hMJlTcRsdNrH6YjYnUB0BkLY2wF2A4ea+1a1it5EsnaWUIQjQqO7Q42JkYd3gdcAN0xiop9ESsnx6iTk+359CJ6lQXq7Ik//C0EQFxxOdZmU5BlIS2Q+WiEnTn0Zyze8Vz8Y7YbC2CkmaRWOA0cTaD+Fn0hx+DNVEtzcvhppsyjrKBqlO/lLJqMY8sRBOnnWHcIpLndj7Ujklj8XYk/1r6mj0ZJLGFFHEu9KVp+rmTLx5b7RrS+naGEuHUal1oUEig4JTO5xkZBAO/Smcivnfk0v9Ot54gTDDLqlnxiFIyrCTVKcJ0Y7Z8hVp2Ha3ZTXS26GTxsFWUqBGzHZQN9YBJADFQCSPUE57q1CfDF5NlFrsgpSWGb+DH+z7r6G3/lpyz2jeSN7UkGfdu6fu6h9kU0Xk+ldt2Oyj1J6fLzPuBrj5h4Gt3A0TEqdmSRfajdTlHX3q2D+o86WLbnXuoibldfEI5BAbZfadtjmBcElXT6wMdvIkBdqS828yRd7c2Vgpk2dZ5emhooiHy3vM4QeXU1J85ctG5jV4SFuoCWhc9CftRt+442PpsfKvOUuAPCJJ7g5ubgguNRYRoCSkSMd9Kajv5kk9MYSOIdol3IHngcRrE5/uwjDNpRvGLh23VyoP1ceCMjc1XZwuOJ8nsQ5qG7Z1WHEtYFxGrBhlJ4T7YKnDKR/iRnOPUZH2hhjhmDKGUgqwBBHQg7gio3m6wELDiVv4oZFX6Sq75THgnUDqUX2vVPw1ps7kRMMEGCU5BHRHbcYP3HJ+TH97b4jW6R6W3g6Pyv6e9fnQ69disjxdev3JuiuW94kkWAclz0jUZc/AeQ/eOAPWo24Z5ATMwjjAyY1bAx/mSbbeoXA9SwrC8LdliWeRv4jfJIHhVBPqBV1P7MZ6h33H5Vy3uHWpPsyuJGsFErlzHLLGrHrpjlZEyTucKuMnf1zS1ZXEtyMWKKkCje7lGmBQOvdLsZcb7jCbe1Urypzbw21hS3S7LeJj3ssbors7l2PeFFjwWY4wcdOtfVehdPfBSnOOIvGF197XQwaqcNknuPlFUT2jc6ySXM0LyGOOJyiwhioIGMO+kgvrzlQfDpxsSSabexK2uBbzSSahBI47hGPoCJGAPsqxwMbbqTjffvZE9K4UxtlJb8lnf3lk0UUtc6fT9KGxIxk96FCd9jbT3fffV+uQ3uxRvCMiGQjNJXHOym1mYvAzWrk5PdAd2T6mJhpz710mk+4u1Dr9Kn4ijZ8XfvNHjxLnT3WmLGNXs5qP5d4hFNG6zcXuLV+7hKM1y2zlWMoKu2Dg6QRtjFVV3cedmsd0TbSmsSw0/iN/DOR7y0nMym2u10yDQ2qE/WGPUekqnwQogXYYHWoPifIFg765+GXtm2clrbEsfxAhLkfJB8K57Sxk1f/dKlPxrq/wB6Ugf1qfv7uOMoIuNStnOSZ7dumnHVNs5P6UnOME5M9Ri5PCI2+vLS2th9A4lcLMrKoR5yTucktBOCB4QRso8qcuzbj093au9wyuyTPGsgULrVQu5UbZDFl22OK2cpML/h8L3axzltY1OikMBIyK2nGnxKoOwA32phs7JIkWOJFjRdlRAFUfADYVZHkU8MvE4s7Y5fU30UUV6PYUUUUAV4TXtV321RubSE79yJx3oBOMFGVNePs6yOu2SK9QjxSUe55nLhi5djLnLmDgzSA3CpdTJtohBdsZzpkKkIVzvpkOM74qBvO1O5YabeGO1iUYXVh5COgwoxGgH5vQe5NtIxkJGjSN9mKJSzH8qDwj3nH/Ro4Z2Y39y2uUJar08fjkx5YjQ6Rj3v8q6X6fT0/uSy+xylqdTf+1HC7sWOIzvcNruZHnYb/WNlV/CnsL8hXljbPckpbxSXB6ERrlR5YaQ4Rfmwq2+D9kdnFhpg10485jlPlEuE/UH405wW6ooVFCqNgqgAD4AbCkteorhqgkI+jnN8V023+dSm+D9kt9JgTyRW6jqR9bIflsgOPPLb+Rpnl7PuH8Pt5LmaJrtoUL5mOrOBnCptGuT56dvWrBrXcW6yIyOoZGBVlIyCCMEEehFYbL7LPMzoV6euryRSPm/mDnWa/P1hCxITphUYij0kr57Fhj25OmRpTfFdvAY1geKe9193F9bb2ynDyPrD94VbdI9ShjLJgsQAPCNNWpwXsmsbaYzKjSHOVWUhlQjoQMDUR5M5YjyNInP/AGdX0nEZJYUaaKdg2Qy+HZBhtbDTpKDBwRpPrkGpvbYsUXzITmXne4vWJlleOMKTHFDkLqO0ZJyGZcneRhv0jXJyLi5H4U4toJruMfTO7KGRwDN3etjGrv7WdBXIJ65zvmobk7sojtyst0RNMDqC7mJG9fFvI/77/ICrAryj0ireZOZp57qeOC4aB7d9EUKkAllCs0s64JaMk6VToRv57dPEeBrxeya8t9cF06NG6K40u0bFGRzjfoyrIMHDKegxTrxrli2uwBcQo5HRujj4OuGHyNIfE+VLrhMpuuF5ktyfrbQ5bb1UblgB0Iy6/vr4RLSZ7k4yilgYezbmVbyyVWAEsAEUqYA6DCnT5BlHToCGX7NL3EOHDh8pt3GbOcMbcncIcFngPuxlkz5ZX7NNHKvAIe9biEaSwyXkal4X2Ck4YkpjZidzk9SxwNRqa41wSG7haGdNcbYyMkEEHIIYYIIIzkVk1elhqq3XL4Ps+56qsdcsori3vVRu4to2uLrA1ohyQcdZ5myEGfvEn0Bpg4Z2fmQiTiLidgcrbpkWyHyyp3mI9X29FFNHCeDQ2sYit41jQeSjqfMk9WJ9Tkmu2s2k9GU6d8b9aXd/Tt8/aWWaiU9uS7HJxHhqTQSQMMRyRtGQNvCylTj02NUPDyxdtcT21uBd/R20NIGEeRnSNQc4zlXUgZ9g+WK+g6g+VeVEsUkVXaRpZGdnfGo5Ow28gP1JJ867Nd06nmDMNtELliaI/lfklEsoYryKGWZUZSxUMVVmYiNXI1aVVtAx6bV7yBwK4s0mgmIaJZSYG1ZLKRliR9nLeIj7zP5Yproqp7vJcttgooooCG43zba2m08yK5GRGDmRvwxrlj+lKI7Z4pGKwWk74KjLskY8UiRL1YsPHIo3G2aluYuyy0vJmnYyxTPjU8T4zgBRlWDL0AGwHSoaPsXVWLC9mGrGcRx5OHV1OSCAdSKcgDp7zUGiKo8N8TlxdOWPueXHPF9JCk0PBlmSQEgidWIwSpDJ3YIOR7x7608L/tO7fEnC7G1j83mQSN8o1YEn44pksez/ALpBGt9e6ASdIkRRlmLN7EQI3J866hyJAfbku5PxXc+P5RIB/So9YoELmjn3iHDroRPJbvGgQkLAUBU4BAzIxXAyAQfLp5Vb4peg7PrBHEgtY2dSCHfLsCOhy5PSmKpRZZKElHhjjC33zl9/YFFFFSVBRRRQBWq4gV1ZHUMjAhlYZBB6gg7Ee6iigNVhw6KBAkMaRoOiooUfoK6RRRQHtFFFAFFFFAFeV7RQBRRRQBRRRQBRRRQBRRRQBRRRQBRRRQBRRRQBRRRQBRRRQBRRRQBRRRQH/9k="/>
          <p:cNvSpPr>
            <a:spLocks noChangeAspect="1" noChangeArrowheads="1"/>
          </p:cNvSpPr>
          <p:nvPr/>
        </p:nvSpPr>
        <p:spPr bwMode="auto">
          <a:xfrm>
            <a:off x="63500" y="-904875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hQSERUUEhQWFRQVFx4aGRYYGSAeGRwdIBgcGRkgGxgbICceHCAkGhgcIDAgIygpLCwtGiAyNTAqNSYsLCkBCQoKDgwOGg8PGCwlHyQ1KTQ0KywsLCkpLC0sLCwsLCwtKSwsLCwsKTUtKSwsKTUsLywqLCwsLCwsLCwsLCwsLP/AABEIAMMBAgMBIgACEQEDEQH/xAAcAAACAgMBAQAAAAAAAAAAAAAABgUHAgMEAQj/xABJEAACAQMCAwUEBwUECAUFAAABAgMABBESIQUGMQcTIkFRMmFxgRQjQlJygpEzYoOSoRUkU2NDc5OiscHR4RY0RKPwJTZUssL/xAAaAQEAAwEBAQAAAAAAAAAAAAAAAQMEBQIG/8QAMxEAAgIBAgQCCQQBBQAAAAAAAAECAxEEIRIxQVETMgUiYXGBscHR8BQzkaGSI0Ky4eL/2gAMAwEAAhEDEQA/ALxooooAoorkg4tC8jxJLG0kftxq4Lr+JQcr86A66M0hWHa7BJfNbOhjTWyJMXGCwYp4lwNCsyEA5O+nOnUKUoOdr1uJSy25kuIUlZWjU5gZBK0ahG/Zo2gKwbIyx3yDhQLUTmq1NybUTJ34+xv1xqIBxpLBd9IOQN8UlcQ7X+44k9vJGot0fQ0mTrGNmc/Z0g58PXSpbPlS/wAW7PrkPNxG4lW1Hed4I0bW6lpdSnXgIrK7ZyA3QDpnLne9nEAhlkiTv7txqE075cscZOrGlSVGPCooBu4dxOK4jWWCRZI2zh0OVOCQcEehBHyrqpS5azb311asABKBdxgdPH4LhR7hKur+LTbQBRRRQBRRXhNAe0VB8V53srb9tdQqR9nWC/yRcsf0qAuO1yA5+j29zOfIiPu0P55Sv9AalRcuSIclHmx7ozVW3PaLxCT9nDbW49XZpn/RQi/1qGvL2+mBEvEJwSDgRBYlB8vYGo4Pq1Xx01kuhnlqqo9S66KXeQuYTeWSO/7ZMxTD0kTwt/Nsw9zCmKs5pCiiigCiiigCiiigCiiigCiiigCiiigCiiigPDSny32l2t7O0EetW3KFwAJANyVwxIOnxaWCkrvjY4ZOJXBjhkcLrKIzBR9ohSQPnjFU9yt2eW5t7W4dZLl5ZESVF/ZKug4bw4YDSVOpidiRgBiCAcrdrV214VmV543J+qiRS6Z3XuwACcHCkOTndsjSa5uG8kX8E63jyC0Bmwpcq8gMspySgJQgq/iBfc4P2M1bN3y4ndxR2wS3WKVJMJGMYU7gAYAznr8fWpO6so5RpkRXUEHDAEZG4OD5igK/vOyuCGMyrG15cmRSxkK6SGlDy/VYEeDltiDjb0p14pwRZrcwKTEvhwYwBjSwYYGMeVSVFAYtGCMEZHv86yoooBW53+pa2vRsLaXEp/yJcRy59ysUk/h5ppFcvE+HpPDJDIMpKjIw9zAg/wBDUTyLftJZokpzNbs0Ev44joz+ZQr/AJqAl+IcQjgieWZgkcalmY9AB/8AOnnVfydrjyDNrZOVPR55FjGxx7C628vca5u2LijNJb2oPgwZ5B94htMQPuDamx6qvpSfwS4w7R/eGsf8G/5H5mt1GlU48cuRztRrOCzwo88DLd828Tm6zw249IYtTfzyk/qFFRN1YGb/AMxPcXHulmbT/s10p/Suuit0dPXHkjJLUWS5s57Xh0UX7ONE/CoH9R1roooq5LHIobzzCiiipIO7kniv0XiOhjiK9Gn3CdASh/OmV95VatqqN4naGSMhDpkBDRt911OpD8mA+WatrlLj4vbSKcDBdfGv3XB0yL8mBH6Vx9XXwzyup2NJZxQw+hMUUVquLlY1Luyoo6sxAA+JOwrIbDbRStcdo1puIDJdMDjFuhcf7XaIfN6405+mV0ae0EVu7qhfvg0iFjpVnRV0BdRAOHJGc15cktskZXIdaKBRXokKKK5eK2zyQSpG5jd0ZVkHVWKkKw+B3oDqoqtuzXiRjl7pi+LmLvMSOzstxEe6ukLOSSSdLdfstVk0AUUUUAUUUUB4aSORf7vcXNn5Ru2gfu7PH/7MsafwT6U8Ukc0j6NxG3uQPDIuh/xRanHzNvJcfHQooB3orwGvaAKKKKAKKKKAKVbc/RuLOnSO+i7xf9dCAkg/NEUP8M++mqlnn6BhbLcxgmSzkW4AHUquRMv5oWcY9cUBAdsfCcwxXYG8DaJP9XIQP92QIfgWqrbZiuJerA6vl5j5qSP0r6IvrSO8tXjJDRTxEZHmrrsR8jkV8+pC6Zjk2kiYxv8AiQ6T8jjI9xFdTQT4k62cP0pDgcbY+5jQjAgEbgjIPu8q9qM4FP4DGesZ2/Cd1/Tdfy1J1uM6ed0FFFFSAooooAqW7OuK/R72S2baO7Blj9BKoAlX8yAP+Vqia5OJI4VZIdpoXEsf4lOcfBhlT+Ks+or8SDXU0aezw5p9B95p4xcNei1imNuggWUuqqZHLSMmFLgqoUIMkAnxjpSLxDiVoshLRS3UqkjXcuXwQcbd4SFwfuoKcOartLiztuKwbiEB2Hn3DgCdTjzQgP8AGM1Gz8rQSyGZtR14OA2FO3Xbff4185Y8S9bkdWbxLfkK91zlcP4U0xDoFRcn4DOf6AV38CSRlmS919zMhBMjEMT08IY6uh6gbYFM68JjSNliVY8ggFRgk+mrrUM111wiqQN8nrg4IBGQcfH1zVMrFjEYlM7MLEYj5yPxtri1HeEGaFjFLjoWXGGHudCrj8VSVhx2CeSaKKQNJAwSVd8qSMjORvt5jbY+lV7ynxH6NeoD4UuQIpM9BINTW7D8S64viIxnpWXF1FlxG8u0IWSMRTsmQO+gdDFKgycFleDWnnq2+1WuEuKKZqhJSjks+sZHABJ2AGSa12d2ssaSRkMjqGVh0IIyD8wa2SxhgQdwRgj3HrXs9nz9FfXN/NLLZQzR95eB4JY9WImZAk2sjOjVE4lY4AzqG9PXZ1zlcm7m4dxBg88QJWQYOdOnUpKgBvCysDgHGoMMiq749we/4Sz2qTzR28mtomjbSHIVRliviDBAoKnbO461x9nHM0FldLdSodAjZJAoyyMwUq+n7QYLj8+fI1ODo/pXKtzjjG7S67Yz/CeWvij6ZoqP4BxpLu3jnjV1SQZAkXS3Ujdfln3jFSFQc4KKKKAKXOfrIvZO6jU9uVnUevdnUy/nj1p+amOvGXIwdwaAiuV70SWyYbVo8Gr7wHsN+ZNL/mqWpI5BYwSS2jf6JmjGfMR6e7PztpYB/DPoad6AKKKKAKKKKAKxdAQQdweorKigFnka4Kxy2j+3ZSmL3mMgPA3ziZR8VNIHahwjuL8SgeC6TV/EjAVv5o9B/K1PnEf7txSCXpHeIbd/TvE1SwE+8r3q/wAvurX2ncFNxYOyDMkBEyAdToB1qPxRlxj1Iq6izw7FIz6mnxqpQ/MlQ2k/dyq3kfC3wJ2PybHyzTHSrsy+qsP6Ef8ASp/hV0XjBPtDwt8R5/MYPzrvyW+T5vTyzHhfQ66KKK8mgKKKKAKKKKAm+zW/CSXHD5MGOQNNCp6aWOJ0+Ac6sejmuazt5LdZLVi2bWTSCN3eAgmIjz2UgEjfKNjeoa6laEx3aA67Z+8AHV1xiVPgyE/MDzpv51VD9G4jGdULqIpiOhhlwYmP4ZGHykauBrqcN4951q5eLV7UL8s3eAsdLnOgAnxDqVI8x5j18AO5OayY7jHiCgsUcY33DKMdBvnr0YeXX1oirkP4lQBdQOkj2WVvPIG2+3nt66o49Y0bOx8ZBA1AjZhk7jbPn1A3wa45R+dzVc24ZSmooZSCrHou+uFwx38LaW3PkR7qz7Qo/pnD7biQULLAe6uF+7ltEgP4Jxt+6xNZa9QLA58gr5JKnHQk4IyT5/aHuzI8sOhmms5gTDfREEH/ABljCydP8SEBx74n861aazgkXVYknW+TOrsX49rtntGPitzlPfE5JX+VtS+4BamL3nZ4bqcSRL9DgdI5JgTrjZ40k1uvQxYkUEjdep2zipOWeIPwviS98cdzIYJz5GNiBr+H7OX4Zq1HKR399FLp0TpFP4ujL3f0eQHO2B3SZ/HW3Ueo+JcnuadPJyjiXNbP4Cv2ycLuu8iuHmRrRZFRIguHVnjYMzP5glRjf7XQYyVXgnZg78LN7E/evg/UBcZRGdJV6nU2wK4A9nG+qm3jcmvgd1Bku3D5kCsepjWRHhbfr9Q2M+ZUmpvsXutVjLH/AIVzIo+DBZf+Mh/SvKex1oWShp1OL3jL/kv/ACaOyLnTv4vokr6pIlzE5O8kXQb+bJsp9RpPrVj1SHaDy3Jw28S7tfBHJJrjIG0c25ZCP8OQatve49KtflTmRL62SeMYzs6HqjjZlPwPn5gg+dGV6muO1ta9WXTs+q+q9nxJiiiioMYUUUUAjcxf3biSTdFmjDH8cGQ/zNrNKf4I86eBS32gQf3TvwNRtHWfHqq5Ew+cDSD51I8tz6oFUnUY8xk+oXZW/Mml/wA1ASlFFFAFFFFAFFFFAQXOvCmuLORY/wBtHiWE/wCbGwkj/Vl0/Amu/g3FEureKeP2ZUVwPTIzg+8dD8K7qVeT/qJ7uyOwik76Ef5MxL4HuWUSr8AKAqvjXCe4up7cDBifKD70beOMj3gEqR6ocVo4TPpl0+Ug/wB5Rkfquf5RTv2wcJ0tb3ajz7iQ+5jqiPyfUv8AEpDkUuMrtINx7yNwR8xuK7umn4lK7o+Z1UPB1Oej+v8A2MVFara4EiK46MM/9vl0rbVp7CiiipICs0TzPT/j/wDPWhU8z0/4/wDz1rF3zUEg7Z6/9qm+z10mt7rhU+6opKDzMEudh70fUufLw1B1oPETaTw3gziBsSgecL4WTbz07OPwVl1VfHDK6GrS2cE8PqdsUbGPTMCZrVzDMwG50jKOR5qy4fONtVDylgHyHZj1z4lK9DjpuoDYyNyanedrRIrqO5yO4vEEErDoHALW75941Jn3JUE/ErfWUMpnl2Ajt0Z3BGdyE1HO5G4AGTnPWvl7IYlhGmyDUsIJMZODmNV2B2YA7fqpBA36p8DWN1FK2DEMTxEOu2wePxJk9MNgpv1WQ9albPhF7KAIbNIVGSJLtxq3OSe7TU2c74JX5VMQ9nLyj++XksgPWOECGPHmCRqkP8wr1GmeckxpllMRe1KxSUWvEox9VeRKkg95TVHn3lCyH8K1JcO4z33D7S6bxTcPm+jzerRyaYw2/rmGTPqrVYPM3KqXPD3tEAQd2FixsEZMGLHoAyj5VS3IN2O/e1nysV9G1tKPNJRqEZ+IbWnxK11V69eOq+XUufqWp9JfNch041buJJVYALf2z2pCnOJgjvbkkgZJzInxK1o7Cb3UbtfvCGT9VdG/qgrn41x8CxdJmxe2xBZQCSJoWDqwwNlfSGB+69WFy7yxbQyy3VsoH0oK5IYkHJLnSCcAEtq29TWdST2R0I2ONUoNebD/AIz92dfNHAxeWk1ucDvEIUkZCt1RvysAdvSkrk+zurPifdSWndwzw7vCdUIdCxDOwRQCVOjcaj4M6t9NlUVJTl4wFFFFCAooooDCaIMpVhlWBBB8wdiP0pM5AkaItbucmPVCfxQEIp/PbPA35SfOnakXjQ+i8SMvRJo1n92uD6qf9bWUH+FnyoB6ooooAoorkvOJxxkK7qGb2Vz4m+Cjc/IUB11i0gH/AE86Xb3mpQ/dqGaQ/YVWZv5EBYfnKfEVgILmbriJT5HxN/s4zpH53b4UBMXPF0TOeo6qN2+YHs/mwKUeHcYN5xSGa3jISKKWOeQ7jSSpRNQHdlxKM4V2wNecZqfg5ajBGsd4RuDJgqPwxgCNevkPnWriPONpbnu2mDTEhVij8cpyQoHdpkrknGTgZxQHfzNwUXdpNbnbvEIB+63VG+TgH5V89mZiFBGlySGHmpU4cfJgRX0PZXyyxiRCSpJx5EYJB1ehBBGPdVUc3cqd3xC4cbJMnex7j28gSg+7OG/iVt0dvDLhfJnN9I0eJBTXOJD8Blxqi9PEvwPtD5Nv+epiobhnCZ5HjaGMsc7DIBZej4yR5b56ZApxtuT7p+vdRjzyxcj8q4X/AH66Fl1dbw2c/T1WWwTSIevCcbmm635FjC/WyOx1D2cJtjpkZOPgc1KWnLFrGfDbKWHm/jb3byE1klr4Lyps3R0E3zeCvIH7w4jDSn/LVn/qoIqVtuVruTpDoHrK6r/urqb9QDVgySAAavCuR1I04+PSo1+Z4VHhLzEbaYFMrZ9D3eQPmRWaWusflWDTHQ1rzPJCW3Z+5/azge6JP/7cnP8AKK5uLcmQPLFZJ3jNKGkmkZySkKkBgqjCBpGYIDp2Gs+VT/8Aat7L+xsu7B6Ncyhfn3UWtj8CVNdHBuDyJO91cSo8josWI00IqKzOMBmZidTnckbY2FUO22fmkzQqa4+VEw3CYTCIGjRoQoTu2AK6RgAYOQQMD9KyseHRQrohjSNfuooUfoBivZ5W0tp2ONid8HyJXOce6q94ZzbdW513M4mijl7q5VolR4T01qyYBQZVjkHwNnOxryeyyqK8Br2gCqE7VuAG24gXj8CXQ71GH2ZlI149+rRJ8Savuk/tT5dN1w9ygzLAe+j9SVB1r+ZCw+OKsqnwSTKroccGlz6e8r7mC7FwbW+AAF5D3cyjoJ4cgg/FdY+EYp67JuKa7M27HL2j93v1MZGuE/yHT+Q1VXLlz31tcWq7swF5b/62IAyKPfJF/wAGpl7P+MiHiERB+qu4+7PpqAMkJ/TWv5hWK2PgarHSXzXL+jXTPx9Nnqvx/wBlz0UUVpKQooooAooooApY5+iCwJc4z9ElWVhjOYjmOcf7GRzj90Uz1pvLRZY3jcZR1KsPUEYI/Q0BGcH4iiW4ErqvckxMzMADp2U5P3k0v8Grj4tzzDCoPQH2WkPdq34AQZZPd3aNmonhPIFwAv0i6UFVCa7eMLMyqoRdU76mU6VGe7C75386nIeE2PD1aYiKEn2p5WzI34ppCXbJ8s1AIX+0b+7/AGMTpGftyZt0/l8Vy/8A7IPvBrqsuRdLB7id5CW3jjHdRHb7QUmSX+JI1a5u0hZDpsLea7Y9GA7uL+dxqI96qR76121lxO6bVcTrbIjbwwqQTjf9q2WYYPVdIz5bVIJriHF7OxXEskUCY2QYBb1xGvic/AGoV+e55xjh9k7jG0s/1UfuITBcg/vBPnXfw/lq1jkMhjEkmPbbdiMnGonqcHfOd6k4mCBEQBUXOAN8enX40Apy8q3l5Hqvbx1V1yIogYkGRsGAOs+8MzfCpuz5Zs7eLu44EAPXA8/XPXPv6++pZ0L7Dp5k+lRXFuZrO1JFxKoIUHcjBySMDfc5HT3igMeBRNDc3cO+hpO/iIPlJtIpHulVj/Erg7SbINZSygeKFCxx904Eg/Txflrmsb+W9v4JobeVII9QM0i92rRPGdSgNh3PeJEykLj2t8YzP8yc02NspS6ljGpSO69pyCCD9WuWwRt0qYvheUQ48a4e5DcmcNVYBcbZkRQGOAERfLJ6ZPiPrt6VIf8Aiq2Yt3T/AEgq2SkAMp6YHsZHX1NaeXOUuGSwxywRi4j04RpmeXAU6cBZSdOkjGMDGKa1t1AChQAOgAwB8hUT9eTkyK4quKiugu29/cOG0WpiGrAMzqCPD1CRaz8iQa1w8EuZFcS3ekMBgW0YTbOdpJDIxz6jFMc1orKVI2YFTjY4IwcHy61R3AuKz8EnltmVpERl1Rg7MmfDLEDsGZOo2BZSDuM1GEe8lrW/KdshTUhlYPqDTs0rDIxn6wnTn0GKlFjAXAAA0nYbDrRwriENzCksDK8UgyrDz+PmCDsQdwQRUZzlzH9ChR1hMzPIsarqCqCQSNTEHA8OBsckqPOpIJj348wc+gHX4VC80cYa2t+8QLkzxoNWdK95IqamxvgBs4+Aro5f5kt7wEx+GRMd5C40yIT01L5j0YZU+RNSV7w6OZGjlRXRxpZWGQR6EUBDcK5g1v3U8fczAnGTlJRvgxP9ryyhwy+Y8zC848OEEqXJAMM6rBdKem/hhkb3At3TH7rr92uXjvKj26FSj3llnOnc3MGOjIw8Uqr5EHvF8i9eWvMOLcpdN9M4fMhX6UvikRSNJE6qPEANu9UZGPEo9qgJrkTiJUPZSkmS2A0MeskByIm95XBjb3qD9qm2qktrqSPTIjd9cWB9pTn6TauMggjZu8iXUD/ixGrUsb1Jo0ljYMkihlYdCCMg/pQG+iiigPnXmbhz8M4m4iGO6kFxbjoChJJT4e3Fj0xWd3EEMgtztGyXFqf3GIng6/dYGM/gNWJ2xcsNPBHcQozy27bqoyzRNjXgDclWCtj0DetIVrwieOyhuZY2jjjmaAalKt3MpDxsQcEKlwWUE+Um2wyfGsXiUqS80foNJ/p3OL8svrz+5enBuJrcQRTp7MsauPgwBx8RnHyrspD7IuIZtpbY9baU6R/lyfWJ+jF1/LT5UwkpRUl1PUo8LaYUUUV6PIUUUo8zcbu/pkdnad3GZIu8M0il8DUQ2lBgDThQS2d5U26mgGuWUKCzEBQMkk4AHvJ6UqXvaZahtFsJLyTppt11Ln3ykiP9CT7q427OleRHvriS7IJ1JKfB02KxrhFwR5KOp3pjt7SGIqYolQqpUEbbEgkYHUZUdfSgF0zcWu30+CwjKhsqO8lwSRjWw0BumwXzG58tlj2e2yTGW4ZrqTAw8zF3B31bkkAdMAYHuplLM3r/AMq030iQIXlbAHkOp+A8/gKAyhCR6u6QJqIJx5kKFG3T2VA+VbNDN/3pXvu0GEt3dgj3cwYZ7pC6gahqBf2VyuQCSAKxuOHcTvMGd4rGJTqCriWUY8y20a7Z82HxoCf4lxKC20meQKGzvkYGFLeLzAwDv0z8aXzz60zgcNtpLlfEGfTpiztgiZyFOMEEAnr0qAuuI8Gs21MX4lcjzY99g/E4gj39MEZqF452w3cnhh7u0Q7DTiSX0ABYaB8FU/Ghrp0d1yzCO3d7L+XsOPEeEXLfX8Tv4rOIDTogIGxIODNIACcjbCeZxS//AOM+GWbFrC1a5m//ACJSd/40uqQ/kXBpc4byPxG/fvDE+/8Ap7tmB/KrZk/RQKfODdicC4a8me4b7i5jj/RTrb5t8qGjwdLT+5PifaHL/J/RCLxLtA4hev3Syvlv9BaKwb5sMyfE5UV28F7JLuQF5jHZR9WLkPL65Kg6R8WfPuq6+GcHht00QRJEn3UUKPnjr8TVS9uvEJjNBARi30GQfdkkBwQfwLg4/fz5DEFlOrnKaq00VDPXm/8AJ7/xgl7Dnnh3CrdbW1d7xlJJKYILMSSWl2jAz5LnAxt51F8U57vrjpItrGfsw+KQj3zONvyKPjVai5GNh08vT/lU1y5bXV0NFtE8ozjK7Ivrqmbwj4Df3Vr0jq4/9VGT056Ls0+nU9NbmWd1jnnt2x1+awOnKPOstpPHDPI81vM6oO8YtLG7EKpDN4nQsQCD7OcjbIrm7erKeKa2vU8UKqYXUDoSxYZPXDdB5AqPvbzvK3ZmLWRLq/mjLRnKRrtGrnZWaR8GRhnbYAE53OMWBxXhcdzC8Myh45FKsp9P+RB3B8iBXjUSrlY3Wtjk6SFsKkrXllH8i84mybvUJe1l8UsY8vWWMffGPEv2gPUCri5m4T9Ms5I0YBnUNG/kHUiSNvhqVflmvn645fm4RxL6NIryQuS0MiKWOB4hIqj2imPGmDtn1Bq2eRuaAhS3kIEbkCFgcqpI1LGG+4w8UR8xleqjVTjbJpzvgQ5+ZJYp0a3iWCW1dlKvuc/6aEkH9kW3B3PssMYFXNyvzLHfW6zRZG+l0PtI49pW949fMEEbGkTtZ5U0n6fEu2Atyo+6Nll+K+y37uD9mk/lvmN7C4E8YLRtgTRj7aDoV/fXOR6jI89tyojbTxV+Zc13Oc9ROm/gt8r5PsfQVK3GeTzraeyZYZ2OXQ/sJv8AWKN1b/MXf1DDamGwv0miSWJg8cihlYdCCMg10VgOkVDZcMVbzvIQ1rcICJ7Jz4WRmyWi+zjX4g6eEnIOkk0wclcZWC4az/0MpaS3PkrHLSw48sENIvuLDyFM3MnLsF3GBN4TGdSSqQHjPqrHYe8HIPmDVeNOjvML+TvVtnSNJYAcFjhopI+6y6SnXp0oTvkdGArPfa6sPG39/A9xipE9xvnqbvWS3KIiu8YJhknllePAl7uCIghEY6S7E7+mxOzgXaESwW67soXEffxB0COdlS4gl+sgJOwJJUkjcZFRHCLyG2ljntu9mWFZI7mNw5ulWWQTd6Y3AkYiQZIxllbIzpwenmC/sr25t/o8iTNIJIrkJv8A3cxOT333dMgTTq3BJA6mq1a3F2Z5Z2f5nOCXHfBY1cPHOEJdW8sEnsyoVJ8xkbEe8HBHvArg5Eu3l4daSSEl2hQlj1bw4DHPqMH51PVsKymOzi/eDiaxy7PIklvKPLvYjrU/AqJCPUMKueq45x5On/tK2vLRNYaaIzAEDSUYKZNzuDCWQ438K9c1Y9VVQ4Fw/wAe782LLJcT4goooq0rClnnT6k294P/AE0oEn+plxFL8lJST+HTNXPxCxWaKSKQZSRGRh6qwKn+hoDC4iHtFgq+ZP8A1pYu+0CzjwiF5Zm6QopeQHpgouTkHY7GtVj2ZbAXV3PcIvsxg90mOp1aDrJJ3PiAJJ2xtTRwngcFqmi3hjiX0RQM/Ejcn3mgFIS8VvY9HcxWkTLpZpvE7AjDYhQnGfQspHT31je8nWdunf8AE7iW6OwxKToZj0VLeP2yfJCHNP1J3HOS1e8N899PCUXSu8eiMacNoMiELq6k9ffigFDi3a80SmKxtFt0TIzMAunBwcQR4C7/AHmHvFKRfiHFm27+7XPuS2H/AOsW2P3jt601XF/wS3laQiTidwWLFziRcn3kJB8wCad7XiHEpY0eGCziRlBVZJnZsEZH7OMKNvQmmGdRXwognXTu/wDdLff2Ll8xN4J2JSMAbycRr/hW43+crDA/Kvzp4seV7DhkTzpCqCJC7zEF5cAEsdZy/TyH6VB8jdo895eyW00MaaY2b6tmYoVZVKuT66tth7J61YDoGBBAIIwQehHnkVLWDLqbr7JYuk2/6+wgJzNxO/3sbdLW3ZSyXF0CWceRWJfZzkY1ZyN/Iivf/DF/qBn4y4OnJRUiQavTAG6+WetdvBbb6JcfQZWJgYFrPxfZG8kLeZMfVcndCPumm+O3VRhVAA8gAB+gqDKIn0HjUADxXdveppyVljCZIx4UaLc+eCc9K0T8ZtuLJ9Av4ZLK7IDxxyY1asbNDJjD43BU4JGRjrT7Jw9CSQNLH7S7N8yOvzzS7zVyzDdxmK50q5x3d0AA66TqGDtpYZJ64OSceVCU2nlEPy92K2cGGuC12438Y0xfKIHB/OWqP5y7S5rS6NlZwwoIQmS4LBtShgqRpp09QOpO+wpl5H41OdVpe73MK6lk6d/DqKrKB1zkYYEdSD9qq/7ZeW3hu1vUJMc+lGP3JFXCfJlH6qfUUNmlcbr147yn3b+Ht5kbzIbi9njk4mUhQoQi6SVUDqRGWLF21dTvgDbanvs254V3NjJIzsgJt5XGGljA3D4+2nr9pcHqDVLy3clxIBh5JH6KNTux38hkt/yp07KuW7leIpM9vLFFCJNbyIUAzGVA8WCTk+XSoOjrNPTXThzXEuSWy3e+zzJ+9svjTVX84crrauWVR9EmOMZwInZs6cj2Y3fBVh+zkxjAYFbIs+IxSjMUiSD1Rgw/oTWd3apKjRyKHR1KspGQQRggj4V6TwcEVeTuY++BtLo6pVU6WYD66MbEkdO8XIV194YbMMVpzfyseHXPdgH6PLkwN6ebRE+q9V9V96mmPivBHtplgZ2BB7y0uerZUHZifakRSQwO0kZJO+shpiaLi9nJb3ChJkwJFXrHJ1SSMncqfaVvMZU7hhV9FzpnxIzaihXw4GI3Zxzf9Dm+jyti1nbwk9IpWP8ARHPyDHP2jV0V818X4fLDLJazp9auzH7DKfZceZVh5DcEEbYpl5G5/e0nWK5llkjYYdpWLY3wkqEnYKCEkToAA4+1WjV1R/dr8rM2iul+zb5l/a/P6J/nCZrq/aBgjhJYYIY5cmEPJE0zzSRgjvCEGlQfMbYyTWHEuASWoEDiBBO6mG6gi7pVuEIkiEsOWA3TZgxBwQcEipXtA5efX9KhDkEIJe7GqRGjbXBPGn2yhJDJ1ZDt0qI4nzqbq3RJjapGssbyXCThlPdyLJiOHHeh2ZAug7jJ3J2r5vUQhmTsznnF79EsY9uenU7MG9sfEneFcCS/X6aJbi2mmAWdIpFAEkWYmB1Ix2KkeQIAON67W5FaTw3F5cTRH2osRxhx6O0SKzAjYgEZ86OVJRaWDT3ZECySyTsJDjQJZSyK3o2GXI9Tiu+155sJCAl7bMT5d8mf0JzW6NcZJSlFZ9xVlrZMmoowoCqAABgADAAGwAHlWVeKwIyNwa9q48hRRRQBRRRQBWMkgUFmIAAySTgADqSfIVlSv2m3LJwq7KDJMWk7ZwrMEkOPcjMflQlLLwabvtGiKs1rG1wi5BmysVsCOubmUhT+TXSVx/tYnIAgngD6vZt4WmGBuc3ExjjO33UPxNV1BaIqLncIMDWxYLvk41bLuT0xXbY8MmuiPosMk5B6op0ehBlOEH61q8BRWZs+gXoeFUePU2pexfd/YbuLdrV9NkRCK1X90d5J/M4CD+U/Gk+/meZtdxI8zD7UrFsfAHwr8gKduE9j13Lg3Esduv3V+tk+Z2QfLVTpwrsnsIcM8ZuHH2p21j/Z4EY/lqeOqHlWSz9Z6P0v7NfE+7+7+iKY4dayXB020Uk5/wApSyj4v7C/Mirf5c4VxRrWOCZ47REGnWhElwV8gCR3UZC7avGdugO9Nt3fwWsOuR44YVHUkKo9APLfyA60s3XNlxc7WUfdRn/1NwpBPvit9mP4pNI9xrJqdZGEeKxpI52r192txFpYXb7kyotOGW+7JDGDuzHxOx3JJOWkdjv5kk1yxcyXM41Wtm3dkZWS5cQhvTSgDyYI82Vfh51DQcGiiY3E7mWUDe4nYEqPPTnCRL7kCit/DOP3FyndWKfV5wLyRSIlX/LQ4aZh0BGE6ZY4IPO0uvjqbHGMXhdfzl7DDOpwWWyO/tGbiMptJu5SQJ38Twame0mRl7vvWbYk6j5LnDrgg5pr5b5lE8RE2mK4ibu54ifZkH3c9VYYZT5hhXZwPgcdrFojySSWeRt3kdjlnc+bE/IdBgACoHm6ya3kHEIQfCvd3SKAS8Gc6wDsXi3Yeq6h6VugmliTyyp+wZ57wKdIBZz0Uf8AEn7I95+Wa4LjgIlcSSsdY9kL7KkZ0kZGSQTnORn0rdwGNBCpj9h8spznKkkoc+fhI+AwPKpE17IEjmyUxvZXwD6o5ljkwfq1jlYQygjPm7Iw6n6sdN6Y+ZeGwz2ssVyQsLKQzEgBfMNqOwKnBB9RS32hH/6ZL7eTL4dPQkzgJq92oj54rh7QU+k30Fttphha40uMozlxHHqQ+0BpfPpqHQkVTfdGit2S5I9wi5SSRFcrRW9kW/suKW9mYaGu5m0W4Gc4V9PiGQDiNWz5t0qXn4FJcnPEJzOOogQGO2H8MHVJ8ZGPwqR4feCRMgaSPCyeasOq/wDQ9CCCOtdNfJan0rfb6sfVXs5/z9joRpWeKW79pCXHKVrq1C2jz/lju3HkCroVII9M4+fX2HiM/DmErySTWZ2lR2aV4B5SLI3jdR9sHJA3HQ1NUEVRp/SF1LWHldiZ0xkS3GOExXtvoY5VgHSRCMqw8UckbeoOCD0PvBqv4UuY7jCKPp9uMFRtHcQnJ6+Ub6dic93Jt665Tg/EP7MlETn+4StiNj0t5GOyMfKJyfCfsk4OxGGbmPl36SEeOTubmIkxTBQ2nOzqynZkYbFT6A9QK+zovhfBThyObKLi8MXuZ+CR8Ys0uLXw3Eee71DBBG0kMo+zuMEfZYA9OtO3MJcdCksbHZhujjZldf1UjzFfQHKHLH0KF1aVppZZDLLK22pyACQu+BhQOp6Uq9pnIrSE3lohaUACaJRvKo2DKPORR5faXbqBXU0t6hmuflZztZpnPFlfmX9m7sm5jaSBbaYEMkeuHVkkxatBXJ6mJxoz5qYz5mnX+x4O873uYu9/xNC6/wCbGf61XvZXyncxzPdXKNEvdlIon9rxMrO5X7GdCjB3PmBgZs6ss0oyai8o2VuUopyWH2OXifDI7iJ4ZkDxuMMp6H/vncEbgiqa5t7KbiAk2ym7tzvp2MyD0IOBIPePF7j1q2uZ+YUsbZ7iRJHVMZEYBO5AyckAAZ3JO1JbdsowCtlKVOMHvYt8nAxhjmojJx5Hv9UtO8uSWe/UWuSreU3DwWVzJbMiO3dODpyNEUQa2lHhLsksraQCFdBt0qcTtcubN+74vYyReXfwAtE3vAPl57MT7q7bznnhd4NN7BIhXJBmhJK4VXJWaLVowrqxIYYDDOM12cOOof8A03iUVwn+BcOJh8BKp75Pz6/h5VXuTnO4wcB5vtL0Ztp0kOM6M4cD1MZwwHvxipmqh7TLieSKJZrB4mjfJmjHeqNsKI5Yx3iAkk+JU6Cn3kGG4Xh9v9KZ2mK5OvJcAsSiuTuWVCoJO+RvXvG2T044ipZGGiiioPAVhNCrqVYBlYEEEZBB2IIPUEVnRQCpw3st4dC5dbZXOcjvSZAvoFVyVAHltn300pGFAAAAHQDoPgKyoNCW292K3HufIoXeGELLNGAZcuEhhB6GeY7JnyUBmPkKReOXVzfQSMxeaPQTk64LXGMnu4VInuD+9Iyp5gevTw7gdv8A2jeyzxp9I+kN7YGFHtRMF9kFoyGDdSQ++QamU401wSljF9JPRpSdNuvkdUxB1/hjDH1xXF1Gvudrpohlrm/z5s0Qqjw8U2a+G8sQwBHkYzNCoCSSkaY1AwO6T2IlAHkM+pPWui14o9zn6FH3w6d+5K24Pnh8apMf5YI8sjcjfY8hxRoH4hMJlTcRsdNrH6YjYnUB0BkLY2wF2A4ea+1a1it5EsnaWUIQjQqO7Q42JkYd3gdcAN0xiop9ESsnx6iTk+359CJ6lQXq7Ik//C0EQFxxOdZmU5BlIS2Q+WiEnTn0Zyze8Vz8Y7YbC2CkmaRWOA0cTaD+Fn0hx+DNVEtzcvhppsyjrKBqlO/lLJqMY8sRBOnnWHcIpLndj7Ujklj8XYk/1r6mj0ZJLGFFHEu9KVp+rmTLx5b7RrS+naGEuHUal1oUEig4JTO5xkZBAO/Smcivnfk0v9Ot54gTDDLqlnxiFIyrCTVKcJ0Y7Z8hVp2Ha3ZTXS26GTxsFWUqBGzHZQN9YBJADFQCSPUE57q1CfDF5NlFrsgpSWGb+DH+z7r6G3/lpyz2jeSN7UkGfdu6fu6h9kU0Xk+ldt2Oyj1J6fLzPuBrj5h4Gt3A0TEqdmSRfajdTlHX3q2D+o86WLbnXuoibldfEI5BAbZfadtjmBcElXT6wMdvIkBdqS828yRd7c2Vgpk2dZ5emhooiHy3vM4QeXU1J85ctG5jV4SFuoCWhc9CftRt+442PpsfKvOUuAPCJJ7g5ubgguNRYRoCSkSMd9Kajv5kk9MYSOIdol3IHngcRrE5/uwjDNpRvGLh23VyoP1ceCMjc1XZwuOJ8nsQ5qG7Z1WHEtYFxGrBhlJ4T7YKnDKR/iRnOPUZH2hhjhmDKGUgqwBBHQg7gio3m6wELDiVv4oZFX6Sq75THgnUDqUX2vVPw1ps7kRMMEGCU5BHRHbcYP3HJ+TH97b4jW6R6W3g6Pyv6e9fnQ69disjxdev3JuiuW94kkWAclz0jUZc/AeQ/eOAPWo24Z5ATMwjjAyY1bAx/mSbbeoXA9SwrC8LdliWeRv4jfJIHhVBPqBV1P7MZ6h33H5Vy3uHWpPsyuJGsFErlzHLLGrHrpjlZEyTucKuMnf1zS1ZXEtyMWKKkCje7lGmBQOvdLsZcb7jCbe1Urypzbw21hS3S7LeJj3ssbors7l2PeFFjwWY4wcdOtfVehdPfBSnOOIvGF197XQwaqcNknuPlFUT2jc6ySXM0LyGOOJyiwhioIGMO+kgvrzlQfDpxsSSabexK2uBbzSSahBI47hGPoCJGAPsqxwMbbqTjffvZE9K4UxtlJb8lnf3lk0UUtc6fT9KGxIxk96FCd9jbT3fffV+uQ3uxRvCMiGQjNJXHOym1mYvAzWrk5PdAd2T6mJhpz710mk+4u1Dr9Kn4ijZ8XfvNHjxLnT3WmLGNXs5qP5d4hFNG6zcXuLV+7hKM1y2zlWMoKu2Dg6QRtjFVV3cedmsd0TbSmsSw0/iN/DOR7y0nMym2u10yDQ2qE/WGPUekqnwQogXYYHWoPifIFg765+GXtm2clrbEsfxAhLkfJB8K57Sxk1f/dKlPxrq/wB6Ugf1qfv7uOMoIuNStnOSZ7dumnHVNs5P6UnOME5M9Ri5PCI2+vLS2th9A4lcLMrKoR5yTucktBOCB4QRso8qcuzbj093au9wyuyTPGsgULrVQu5UbZDFl22OK2cpML/h8L3axzltY1OikMBIyK2nGnxKoOwA32phs7JIkWOJFjRdlRAFUfADYVZHkU8MvE4s7Y5fU30UUV6PYUUUUAV4TXtV321RubSE79yJx3oBOMFGVNePs6yOu2SK9QjxSUe55nLhi5djLnLmDgzSA3CpdTJtohBdsZzpkKkIVzvpkOM74qBvO1O5YabeGO1iUYXVh5COgwoxGgH5vQe5NtIxkJGjSN9mKJSzH8qDwj3nH/Ro4Z2Y39y2uUJar08fjkx5YjQ6Rj3v8q6X6fT0/uSy+xylqdTf+1HC7sWOIzvcNruZHnYb/WNlV/CnsL8hXljbPckpbxSXB6ERrlR5YaQ4Rfmwq2+D9kdnFhpg10485jlPlEuE/UH405wW6ooVFCqNgqgAD4AbCkteorhqgkI+jnN8V023+dSm+D9kt9JgTyRW6jqR9bIflsgOPPLb+Rpnl7PuH8Pt5LmaJrtoUL5mOrOBnCptGuT56dvWrBrXcW6yIyOoZGBVlIyCCMEEehFYbL7LPMzoV6euryRSPm/mDnWa/P1hCxITphUYij0kr57Fhj25OmRpTfFdvAY1geKe9193F9bb2ynDyPrD94VbdI9ShjLJgsQAPCNNWpwXsmsbaYzKjSHOVWUhlQjoQMDUR5M5YjyNInP/AGdX0nEZJYUaaKdg2Qy+HZBhtbDTpKDBwRpPrkGpvbYsUXzITmXne4vWJlleOMKTHFDkLqO0ZJyGZcneRhv0jXJyLi5H4U4toJruMfTO7KGRwDN3etjGrv7WdBXIJ65zvmobk7sojtyst0RNMDqC7mJG9fFvI/77/ICrAryj0ireZOZp57qeOC4aB7d9EUKkAllCs0s64JaMk6VToRv57dPEeBrxeya8t9cF06NG6K40u0bFGRzjfoyrIMHDKegxTrxrli2uwBcQo5HRujj4OuGHyNIfE+VLrhMpuuF5ktyfrbQ5bb1UblgB0Iy6/vr4RLSZ7k4yilgYezbmVbyyVWAEsAEUqYA6DCnT5BlHToCGX7NL3EOHDh8pt3GbOcMbcncIcFngPuxlkz5ZX7NNHKvAIe9biEaSwyXkal4X2Ck4YkpjZidzk9SxwNRqa41wSG7haGdNcbYyMkEEHIIYYIIIzkVk1elhqq3XL4Ps+56qsdcsori3vVRu4to2uLrA1ohyQcdZ5myEGfvEn0Bpg4Z2fmQiTiLidgcrbpkWyHyyp3mI9X29FFNHCeDQ2sYit41jQeSjqfMk9WJ9Tkmu2s2k9GU6d8b9aXd/Tt8/aWWaiU9uS7HJxHhqTQSQMMRyRtGQNvCylTj02NUPDyxdtcT21uBd/R20NIGEeRnSNQc4zlXUgZ9g+WK+g6g+VeVEsUkVXaRpZGdnfGo5Ow28gP1JJ867Nd06nmDMNtELliaI/lfklEsoYryKGWZUZSxUMVVmYiNXI1aVVtAx6bV7yBwK4s0mgmIaJZSYG1ZLKRliR9nLeIj7zP5Yproqp7vJcttgooooCG43zba2m08yK5GRGDmRvwxrlj+lKI7Z4pGKwWk74KjLskY8UiRL1YsPHIo3G2aluYuyy0vJmnYyxTPjU8T4zgBRlWDL0AGwHSoaPsXVWLC9mGrGcRx5OHV1OSCAdSKcgDp7zUGiKo8N8TlxdOWPueXHPF9JCk0PBlmSQEgidWIwSpDJ3YIOR7x7608L/tO7fEnC7G1j83mQSN8o1YEn44pksez/ALpBGt9e6ASdIkRRlmLN7EQI3J866hyJAfbku5PxXc+P5RIB/So9YoELmjn3iHDroRPJbvGgQkLAUBU4BAzIxXAyAQfLp5Vb4peg7PrBHEgtY2dSCHfLsCOhy5PSmKpRZZKElHhjjC33zl9/YFFFFSVBRRRQBWq4gV1ZHUMjAhlYZBB6gg7Ee6iigNVhw6KBAkMaRoOiooUfoK6RRRQHtFFFAFFFFAFeV7RQBRRRQBRRRQBRRRQBRRRQBRRRQBRRRQBRRRQBRRRQBRRRQBRRRQBRRRQH/9k="/>
          <p:cNvSpPr>
            <a:spLocks noChangeAspect="1" noChangeArrowheads="1"/>
          </p:cNvSpPr>
          <p:nvPr/>
        </p:nvSpPr>
        <p:spPr bwMode="auto">
          <a:xfrm>
            <a:off x="215900" y="-752475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199" y="1340768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42988" y="2781300"/>
            <a:ext cx="6400800" cy="251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Success criteria:</a:t>
            </a:r>
          </a:p>
          <a:p>
            <a:pPr algn="l" eaLnBrk="1" hangingPunct="1"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</a:rPr>
              <a:t>I can name my 3 class objects in Spanish</a:t>
            </a:r>
            <a:r>
              <a:rPr lang="en-GB" sz="2400" dirty="0"/>
              <a:t>.</a:t>
            </a:r>
          </a:p>
          <a:p>
            <a:pPr algn="l" eaLnBrk="1" hangingPunct="1"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</a:rPr>
              <a:t>I can use my numbers to ask for more than one object.</a:t>
            </a:r>
          </a:p>
          <a:p>
            <a:pPr algn="l" eaLnBrk="1" hangingPunct="1">
              <a:lnSpc>
                <a:spcPct val="9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I can put my picture sentence in the right order.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6247" y="54130"/>
            <a:ext cx="34163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Sprg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Wk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6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475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2861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rgbClr val="99FFCC"/>
                </a:solidFill>
                <a:latin typeface="Comic Sans MS" pitchFamily="66" charset="0"/>
              </a:rPr>
              <a:t>Los </a:t>
            </a:r>
            <a:r>
              <a:rPr lang="en-GB" dirty="0" err="1">
                <a:solidFill>
                  <a:srgbClr val="99FFCC"/>
                </a:solidFill>
                <a:latin typeface="Comic Sans MS" pitchFamily="66" charset="0"/>
              </a:rPr>
              <a:t>números</a:t>
            </a:r>
            <a:r>
              <a:rPr lang="en-GB" dirty="0">
                <a:solidFill>
                  <a:srgbClr val="99FFCC"/>
                </a:solidFill>
                <a:latin typeface="Comic Sans MS" pitchFamily="66" charset="0"/>
              </a:rPr>
              <a:t> 0 a 12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2700338" y="1484313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52" y="4315502"/>
            <a:ext cx="1078247" cy="10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86" y="4315503"/>
            <a:ext cx="1070331" cy="10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84" y="4315503"/>
            <a:ext cx="1010047" cy="10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23" y="5589240"/>
            <a:ext cx="1092200" cy="109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14" y="5589240"/>
            <a:ext cx="1093024" cy="10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39" y="5614874"/>
            <a:ext cx="1031701" cy="101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59" y="1298753"/>
            <a:ext cx="943940" cy="9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14" y="1268080"/>
            <a:ext cx="809098" cy="108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88" y="1289782"/>
            <a:ext cx="10191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5" y="2880196"/>
            <a:ext cx="1044328" cy="104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96" y="2880196"/>
            <a:ext cx="1044328" cy="104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68" y="2929756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2" y="116632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44563"/>
            <a:ext cx="1317625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12147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enc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67529"/>
            <a:ext cx="15827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t="13199" r="6140" b="18270"/>
          <a:stretch/>
        </p:blipFill>
        <p:spPr bwMode="auto">
          <a:xfrm>
            <a:off x="6611984" y="2339663"/>
            <a:ext cx="1995344" cy="185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39663"/>
            <a:ext cx="2283693" cy="231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04586" y="116632"/>
            <a:ext cx="551210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3600" b="1" dirty="0" err="1">
                <a:solidFill>
                  <a:prstClr val="black"/>
                </a:solidFill>
              </a:rPr>
              <a:t>Mis</a:t>
            </a:r>
            <a:r>
              <a:rPr lang="en-GB" sz="3600" b="1" dirty="0">
                <a:solidFill>
                  <a:prstClr val="black"/>
                </a:solidFill>
              </a:rPr>
              <a:t> </a:t>
            </a:r>
            <a:r>
              <a:rPr lang="en-GB" sz="3600" b="1" dirty="0" err="1">
                <a:solidFill>
                  <a:prstClr val="black"/>
                </a:solidFill>
              </a:rPr>
              <a:t>cosas</a:t>
            </a:r>
            <a:r>
              <a:rPr lang="en-GB" sz="3600" b="1" dirty="0">
                <a:solidFill>
                  <a:prstClr val="black"/>
                </a:solidFill>
              </a:rPr>
              <a:t> del </a:t>
            </a:r>
            <a:r>
              <a:rPr lang="en-GB" sz="3600" b="1" dirty="0" err="1">
                <a:solidFill>
                  <a:prstClr val="black"/>
                </a:solidFill>
              </a:rPr>
              <a:t>colegio</a:t>
            </a:r>
            <a:endParaRPr lang="en-GB" sz="3600" b="1" dirty="0">
              <a:solidFill>
                <a:prstClr val="black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04189" y="465155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56918" y="4797152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304856" y="465155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B2781C-54A6-410D-A475-E39CD332495A}"/>
              </a:ext>
            </a:extLst>
          </p:cNvPr>
          <p:cNvSpPr txBox="1"/>
          <p:nvPr/>
        </p:nvSpPr>
        <p:spPr>
          <a:xfrm>
            <a:off x="467544" y="980728"/>
            <a:ext cx="208679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Revision – listen and repeat</a:t>
            </a:r>
          </a:p>
        </p:txBody>
      </p:sp>
    </p:spTree>
    <p:extLst>
      <p:ext uri="{BB962C8B-B14F-4D97-AF65-F5344CB8AC3E}">
        <p14:creationId xmlns:p14="http://schemas.microsoft.com/office/powerpoint/2010/main" val="113094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5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3499" y="2481813"/>
            <a:ext cx="1961770" cy="108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95" y="188640"/>
            <a:ext cx="2495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628" y="2350650"/>
            <a:ext cx="2154140" cy="119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9315">
            <a:off x="2436786" y="2455211"/>
            <a:ext cx="15843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54" y="2312896"/>
            <a:ext cx="1225624" cy="129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5899" y="4496267"/>
            <a:ext cx="1961770" cy="108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028" y="4365104"/>
            <a:ext cx="2154140" cy="119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9315">
            <a:off x="2589186" y="4469665"/>
            <a:ext cx="15843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454" y="4327350"/>
            <a:ext cx="1225624" cy="129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9315">
            <a:off x="2634211" y="4829704"/>
            <a:ext cx="15843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9315">
            <a:off x="2634211" y="5296539"/>
            <a:ext cx="15843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45028" y="692696"/>
            <a:ext cx="609600" cy="60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EB2F21-E90D-4650-9715-571F0CBD3EDD}"/>
              </a:ext>
            </a:extLst>
          </p:cNvPr>
          <p:cNvSpPr txBox="1"/>
          <p:nvPr/>
        </p:nvSpPr>
        <p:spPr>
          <a:xfrm>
            <a:off x="6009885" y="332652"/>
            <a:ext cx="208679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Revision – listen and repeat adding actions.</a:t>
            </a:r>
          </a:p>
        </p:txBody>
      </p:sp>
    </p:spTree>
    <p:extLst>
      <p:ext uri="{BB962C8B-B14F-4D97-AF65-F5344CB8AC3E}">
        <p14:creationId xmlns:p14="http://schemas.microsoft.com/office/powerpoint/2010/main" val="252499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2538261"/>
            <a:ext cx="2082466" cy="115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38261"/>
            <a:ext cx="2246740" cy="124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97" y="2386925"/>
            <a:ext cx="1617671" cy="150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72543"/>
            <a:ext cx="1152128" cy="121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5931" y="4414620"/>
            <a:ext cx="2082466" cy="115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68091"/>
            <a:ext cx="2246740" cy="124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4701674"/>
            <a:ext cx="1076592" cy="100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346283"/>
            <a:ext cx="1152128" cy="121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14" y="5823733"/>
            <a:ext cx="1076592" cy="100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56" y="5234352"/>
            <a:ext cx="1076592" cy="100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48" y="4460007"/>
            <a:ext cx="1143744" cy="106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34" y="5349421"/>
            <a:ext cx="1076592" cy="100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22" y="5857695"/>
            <a:ext cx="1076592" cy="100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789" y="5112559"/>
            <a:ext cx="1143744" cy="106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24567" y="986189"/>
            <a:ext cx="609600" cy="609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AC8059-4311-40C4-B68E-7CF863B23D8F}"/>
              </a:ext>
            </a:extLst>
          </p:cNvPr>
          <p:cNvSpPr txBox="1"/>
          <p:nvPr/>
        </p:nvSpPr>
        <p:spPr>
          <a:xfrm>
            <a:off x="6009885" y="332652"/>
            <a:ext cx="208679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Revision – listen and repeat adding actions.</a:t>
            </a:r>
          </a:p>
        </p:txBody>
      </p:sp>
    </p:spTree>
    <p:extLst>
      <p:ext uri="{BB962C8B-B14F-4D97-AF65-F5344CB8AC3E}">
        <p14:creationId xmlns:p14="http://schemas.microsoft.com/office/powerpoint/2010/main" val="272635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2" y="2510165"/>
            <a:ext cx="2212468" cy="122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81020"/>
            <a:ext cx="2441571" cy="135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30119"/>
            <a:ext cx="1152128" cy="121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2" y="4825791"/>
            <a:ext cx="1497193" cy="82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69220"/>
            <a:ext cx="1652228" cy="91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17" y="4765094"/>
            <a:ext cx="779653" cy="82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342">
            <a:off x="2682957" y="2195030"/>
            <a:ext cx="1705550" cy="172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342">
            <a:off x="2018569" y="5031065"/>
            <a:ext cx="1343081" cy="13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342">
            <a:off x="2245825" y="4102011"/>
            <a:ext cx="1343081" cy="13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342">
            <a:off x="3540418" y="5322905"/>
            <a:ext cx="1343081" cy="13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7492">
            <a:off x="4187320" y="4495669"/>
            <a:ext cx="1343081" cy="13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92704" y="865244"/>
            <a:ext cx="609600" cy="60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11D37D-2EB3-4E4E-B4C6-1B1BD89AC2C3}"/>
              </a:ext>
            </a:extLst>
          </p:cNvPr>
          <p:cNvSpPr txBox="1"/>
          <p:nvPr/>
        </p:nvSpPr>
        <p:spPr>
          <a:xfrm>
            <a:off x="6009885" y="332652"/>
            <a:ext cx="208679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Revision – listen and repeat adding actions.</a:t>
            </a:r>
          </a:p>
        </p:txBody>
      </p:sp>
    </p:spTree>
    <p:extLst>
      <p:ext uri="{BB962C8B-B14F-4D97-AF65-F5344CB8AC3E}">
        <p14:creationId xmlns:p14="http://schemas.microsoft.com/office/powerpoint/2010/main" val="56320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3536" y="4181176"/>
            <a:ext cx="1961770" cy="108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4" y="1660374"/>
            <a:ext cx="2495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66" y="4026866"/>
            <a:ext cx="2154140" cy="119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9315">
            <a:off x="2538404" y="4672330"/>
            <a:ext cx="1402312" cy="100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515" y="3931695"/>
            <a:ext cx="1225624" cy="129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117" y="3884140"/>
            <a:ext cx="1044328" cy="104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14235" y="2668486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66FE4B-09AA-467B-98CD-AE8A94B3987F}"/>
              </a:ext>
            </a:extLst>
          </p:cNvPr>
          <p:cNvSpPr txBox="1"/>
          <p:nvPr/>
        </p:nvSpPr>
        <p:spPr>
          <a:xfrm>
            <a:off x="5868144" y="1804386"/>
            <a:ext cx="259456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Say the phrase.</a:t>
            </a:r>
          </a:p>
          <a:p>
            <a:r>
              <a:rPr lang="en-GB" dirty="0"/>
              <a:t>Listen</a:t>
            </a:r>
          </a:p>
          <a:p>
            <a:r>
              <a:rPr lang="en-GB" dirty="0"/>
              <a:t>Were you correct?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97DFC4-6CC1-4F0D-BC42-1C9D37087F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3536" y="128547"/>
            <a:ext cx="1175044" cy="1301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E78C54-F6D0-44D6-81A9-3BA12B7111EB}"/>
              </a:ext>
            </a:extLst>
          </p:cNvPr>
          <p:cNvSpPr txBox="1"/>
          <p:nvPr/>
        </p:nvSpPr>
        <p:spPr>
          <a:xfrm>
            <a:off x="1328103" y="128547"/>
            <a:ext cx="259456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Count the number you see on your fingers before saying the phrase.</a:t>
            </a:r>
          </a:p>
        </p:txBody>
      </p:sp>
    </p:spTree>
    <p:extLst>
      <p:ext uri="{BB962C8B-B14F-4D97-AF65-F5344CB8AC3E}">
        <p14:creationId xmlns:p14="http://schemas.microsoft.com/office/powerpoint/2010/main" val="121583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4266453"/>
            <a:ext cx="2082466" cy="115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141" y="4289084"/>
            <a:ext cx="2246740" cy="124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85184"/>
            <a:ext cx="1617671" cy="150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58311"/>
            <a:ext cx="1152128" cy="121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10" y="4029878"/>
            <a:ext cx="1010047" cy="10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17463" y="3151831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70C092-E8A0-43AC-A000-5F784681F1AA}"/>
              </a:ext>
            </a:extLst>
          </p:cNvPr>
          <p:cNvSpPr txBox="1"/>
          <p:nvPr/>
        </p:nvSpPr>
        <p:spPr>
          <a:xfrm>
            <a:off x="6009885" y="2060844"/>
            <a:ext cx="259456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Say the phrase.</a:t>
            </a:r>
          </a:p>
          <a:p>
            <a:r>
              <a:rPr lang="en-GB" dirty="0"/>
              <a:t>Listen</a:t>
            </a:r>
          </a:p>
          <a:p>
            <a:r>
              <a:rPr lang="en-GB" dirty="0"/>
              <a:t>Were you correct?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A73007-1810-44BC-859F-FF6AF01BE2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536" y="128547"/>
            <a:ext cx="1175044" cy="13019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A1C3FC-477D-45FC-A363-DD78C382A16F}"/>
              </a:ext>
            </a:extLst>
          </p:cNvPr>
          <p:cNvSpPr txBox="1"/>
          <p:nvPr/>
        </p:nvSpPr>
        <p:spPr>
          <a:xfrm>
            <a:off x="1328103" y="128547"/>
            <a:ext cx="259456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Count the number you see on your fingers before saying the phrase.</a:t>
            </a:r>
          </a:p>
        </p:txBody>
      </p:sp>
    </p:spTree>
    <p:extLst>
      <p:ext uri="{BB962C8B-B14F-4D97-AF65-F5344CB8AC3E}">
        <p14:creationId xmlns:p14="http://schemas.microsoft.com/office/powerpoint/2010/main" val="318536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620713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En La </a:t>
            </a:r>
            <a:r>
              <a:rPr lang="en-US" dirty="0" err="1">
                <a:cs typeface="Arial" charset="0"/>
              </a:rPr>
              <a:t>Escuela</a:t>
            </a:r>
            <a:endParaRPr lang="en-US" dirty="0"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1989138"/>
            <a:ext cx="6400800" cy="1752600"/>
          </a:xfrm>
        </p:spPr>
        <p:txBody>
          <a:bodyPr/>
          <a:lstStyle/>
          <a:p>
            <a:pPr eaLnBrk="1" hangingPunct="1"/>
            <a:r>
              <a:rPr lang="en-GB" dirty="0"/>
              <a:t>Classroom language and objects</a:t>
            </a:r>
          </a:p>
        </p:txBody>
      </p:sp>
      <p:pic>
        <p:nvPicPr>
          <p:cNvPr id="2052" name="Picture 4" descr="MCj041557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00438"/>
            <a:ext cx="3259138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91680" y="110474"/>
            <a:ext cx="551210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3600" b="1" dirty="0" err="1">
                <a:solidFill>
                  <a:prstClr val="black"/>
                </a:solidFill>
              </a:rPr>
              <a:t>Mis</a:t>
            </a:r>
            <a:r>
              <a:rPr lang="en-GB" sz="3600" b="1" dirty="0">
                <a:solidFill>
                  <a:prstClr val="black"/>
                </a:solidFill>
              </a:rPr>
              <a:t> </a:t>
            </a:r>
            <a:r>
              <a:rPr lang="en-GB" sz="3600" b="1" dirty="0" err="1">
                <a:solidFill>
                  <a:prstClr val="black"/>
                </a:solidFill>
              </a:rPr>
              <a:t>cosas</a:t>
            </a:r>
            <a:r>
              <a:rPr lang="en-GB" sz="3600" b="1" dirty="0">
                <a:solidFill>
                  <a:prstClr val="black"/>
                </a:solidFill>
              </a:rPr>
              <a:t> del </a:t>
            </a:r>
            <a:r>
              <a:rPr lang="en-GB" sz="3600" b="1" dirty="0" err="1">
                <a:solidFill>
                  <a:prstClr val="black"/>
                </a:solidFill>
              </a:rPr>
              <a:t>colegio</a:t>
            </a:r>
            <a:endParaRPr lang="en-GB" sz="3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536" y="4509120"/>
            <a:ext cx="2212468" cy="122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91565"/>
            <a:ext cx="2441571" cy="135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114" y="4691565"/>
            <a:ext cx="1152128" cy="121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33" y="4791990"/>
            <a:ext cx="1031701" cy="101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342">
            <a:off x="3801989" y="5124257"/>
            <a:ext cx="1343081" cy="13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68729" y="3195707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36384E-422B-4E44-BC13-ECDD758610E9}"/>
              </a:ext>
            </a:extLst>
          </p:cNvPr>
          <p:cNvSpPr txBox="1"/>
          <p:nvPr/>
        </p:nvSpPr>
        <p:spPr>
          <a:xfrm>
            <a:off x="5865869" y="2331607"/>
            <a:ext cx="259456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Say the phrase.</a:t>
            </a:r>
          </a:p>
          <a:p>
            <a:r>
              <a:rPr lang="en-GB" dirty="0"/>
              <a:t>Listen</a:t>
            </a:r>
          </a:p>
          <a:p>
            <a:r>
              <a:rPr lang="en-GB" dirty="0"/>
              <a:t>Were you correct?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88E4B6-B2F9-465F-8087-7AAEEE9B72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536" y="128547"/>
            <a:ext cx="1175044" cy="1301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09588C-2E72-4D25-A8C5-C7ADD6887CCC}"/>
              </a:ext>
            </a:extLst>
          </p:cNvPr>
          <p:cNvSpPr txBox="1"/>
          <p:nvPr/>
        </p:nvSpPr>
        <p:spPr>
          <a:xfrm>
            <a:off x="1328103" y="128547"/>
            <a:ext cx="259456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Count the number you see on your fingers before saying the phrase.</a:t>
            </a:r>
          </a:p>
        </p:txBody>
      </p:sp>
    </p:spTree>
    <p:extLst>
      <p:ext uri="{BB962C8B-B14F-4D97-AF65-F5344CB8AC3E}">
        <p14:creationId xmlns:p14="http://schemas.microsoft.com/office/powerpoint/2010/main" val="302290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947312-D888-403A-9B56-D64A1CF78F7A}"/>
              </a:ext>
            </a:extLst>
          </p:cNvPr>
          <p:cNvSpPr/>
          <p:nvPr/>
        </p:nvSpPr>
        <p:spPr>
          <a:xfrm>
            <a:off x="235247" y="2967335"/>
            <a:ext cx="867352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Resources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Print off A3  - paper with hands – 1 between 2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Print off A4  - number and object – 1 sheet between 2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needed – cut into cards.</a:t>
            </a:r>
          </a:p>
          <a:p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177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3269" y="3075012"/>
            <a:ext cx="1961770" cy="108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54" y="2916907"/>
            <a:ext cx="2154140" cy="119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885" y="2821736"/>
            <a:ext cx="1225624" cy="129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59342" y="332656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Haz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frase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04904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2700338" y="1484313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89" y="5301208"/>
            <a:ext cx="1078247" cy="10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82" y="7144373"/>
            <a:ext cx="1070331" cy="10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52" y="7203581"/>
            <a:ext cx="1010047" cy="10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19" y="7532439"/>
            <a:ext cx="1092200" cy="109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1" y="7533456"/>
            <a:ext cx="1093024" cy="10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2" y="5144306"/>
            <a:ext cx="943940" cy="9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4" y="324944"/>
            <a:ext cx="809098" cy="108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6" y="3464630"/>
            <a:ext cx="1044328" cy="104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9" y="1887694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39" y="399522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t="13199" r="6140" b="18270"/>
          <a:stretch/>
        </p:blipFill>
        <p:spPr bwMode="auto">
          <a:xfrm>
            <a:off x="1686855" y="3464630"/>
            <a:ext cx="1395584" cy="129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13" y="399522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t="13199" r="6140" b="18270"/>
          <a:stretch/>
        </p:blipFill>
        <p:spPr bwMode="auto">
          <a:xfrm>
            <a:off x="6786734" y="3550737"/>
            <a:ext cx="1395584" cy="129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47" y="5135485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49" y="5185007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47" y="1941512"/>
            <a:ext cx="1139974" cy="115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39" y="1880621"/>
            <a:ext cx="1139974" cy="115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28113"/>
            <a:ext cx="1070331" cy="10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89" y="3743373"/>
            <a:ext cx="1092200" cy="109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0970"/>
            <a:ext cx="1093024" cy="10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176F75-4C54-43C8-87F3-682848801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76621"/>
              </p:ext>
            </p:extLst>
          </p:nvPr>
        </p:nvGraphicFramePr>
        <p:xfrm>
          <a:off x="179512" y="116632"/>
          <a:ext cx="8667506" cy="65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3753">
                  <a:extLst>
                    <a:ext uri="{9D8B030D-6E8A-4147-A177-3AD203B41FA5}">
                      <a16:colId xmlns:a16="http://schemas.microsoft.com/office/drawing/2014/main" val="1193974283"/>
                    </a:ext>
                  </a:extLst>
                </a:gridCol>
                <a:gridCol w="4333753">
                  <a:extLst>
                    <a:ext uri="{9D8B030D-6E8A-4147-A177-3AD203B41FA5}">
                      <a16:colId xmlns:a16="http://schemas.microsoft.com/office/drawing/2014/main" val="945369972"/>
                    </a:ext>
                  </a:extLst>
                </a:gridCol>
              </a:tblGrid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34981"/>
                  </a:ext>
                </a:extLst>
              </a:tr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119000"/>
                  </a:ext>
                </a:extLst>
              </a:tr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184328"/>
                  </a:ext>
                </a:extLst>
              </a:tr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03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5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2700338" y="1484313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89" y="5301208"/>
            <a:ext cx="1078247" cy="10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82" y="7144373"/>
            <a:ext cx="1070331" cy="10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52" y="7203581"/>
            <a:ext cx="1010047" cy="10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19" y="7532439"/>
            <a:ext cx="1092200" cy="109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1" y="7533456"/>
            <a:ext cx="1093024" cy="10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2" y="5144306"/>
            <a:ext cx="943940" cy="9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4" y="324944"/>
            <a:ext cx="809098" cy="108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6" y="3464630"/>
            <a:ext cx="1044328" cy="104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9" y="1887694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39" y="399522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t="13199" r="6140" b="18270"/>
          <a:stretch/>
        </p:blipFill>
        <p:spPr bwMode="auto">
          <a:xfrm>
            <a:off x="1686855" y="3464630"/>
            <a:ext cx="1395584" cy="129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13" y="399522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t="13199" r="6140" b="18270"/>
          <a:stretch/>
        </p:blipFill>
        <p:spPr bwMode="auto">
          <a:xfrm>
            <a:off x="6786734" y="3550737"/>
            <a:ext cx="1395584" cy="129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47" y="5135485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49" y="5185007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47" y="1941512"/>
            <a:ext cx="1139974" cy="115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39" y="1880621"/>
            <a:ext cx="1139974" cy="115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28113"/>
            <a:ext cx="1070331" cy="10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89" y="3743373"/>
            <a:ext cx="1092200" cy="109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0970"/>
            <a:ext cx="1093024" cy="10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Table 5">
            <a:extLst>
              <a:ext uri="{FF2B5EF4-FFF2-40B4-BE49-F238E27FC236}">
                <a16:creationId xmlns:a16="http://schemas.microsoft.com/office/drawing/2014/main" id="{E0475D16-4CA1-4681-A713-BC6FB7FD3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173532"/>
              </p:ext>
            </p:extLst>
          </p:nvPr>
        </p:nvGraphicFramePr>
        <p:xfrm>
          <a:off x="179512" y="116632"/>
          <a:ext cx="8667506" cy="65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3753">
                  <a:extLst>
                    <a:ext uri="{9D8B030D-6E8A-4147-A177-3AD203B41FA5}">
                      <a16:colId xmlns:a16="http://schemas.microsoft.com/office/drawing/2014/main" val="1193974283"/>
                    </a:ext>
                  </a:extLst>
                </a:gridCol>
                <a:gridCol w="4333753">
                  <a:extLst>
                    <a:ext uri="{9D8B030D-6E8A-4147-A177-3AD203B41FA5}">
                      <a16:colId xmlns:a16="http://schemas.microsoft.com/office/drawing/2014/main" val="945369972"/>
                    </a:ext>
                  </a:extLst>
                </a:gridCol>
              </a:tblGrid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34981"/>
                  </a:ext>
                </a:extLst>
              </a:tr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119000"/>
                  </a:ext>
                </a:extLst>
              </a:tr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184328"/>
                  </a:ext>
                </a:extLst>
              </a:tr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03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45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2700338" y="1484313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89" y="5301208"/>
            <a:ext cx="1078247" cy="10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82" y="7144373"/>
            <a:ext cx="1070331" cy="10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52" y="7203581"/>
            <a:ext cx="1010047" cy="10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19" y="7532439"/>
            <a:ext cx="1092200" cy="109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1" y="7533456"/>
            <a:ext cx="1093024" cy="10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2" y="5144306"/>
            <a:ext cx="943940" cy="9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4" y="324944"/>
            <a:ext cx="809098" cy="108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6" y="3464630"/>
            <a:ext cx="1044328" cy="104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9" y="1887694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39" y="399522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t="13199" r="6140" b="18270"/>
          <a:stretch/>
        </p:blipFill>
        <p:spPr bwMode="auto">
          <a:xfrm>
            <a:off x="1686855" y="3464630"/>
            <a:ext cx="1395584" cy="129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13" y="399522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t="13199" r="6140" b="18270"/>
          <a:stretch/>
        </p:blipFill>
        <p:spPr bwMode="auto">
          <a:xfrm>
            <a:off x="6786734" y="3550737"/>
            <a:ext cx="1395584" cy="129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47" y="5135485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49" y="5185007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47" y="1941512"/>
            <a:ext cx="1139974" cy="115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39" y="1880621"/>
            <a:ext cx="1139974" cy="115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28113"/>
            <a:ext cx="1070331" cy="10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89" y="3743373"/>
            <a:ext cx="1092200" cy="109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0970"/>
            <a:ext cx="1093024" cy="10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Table 5">
            <a:extLst>
              <a:ext uri="{FF2B5EF4-FFF2-40B4-BE49-F238E27FC236}">
                <a16:creationId xmlns:a16="http://schemas.microsoft.com/office/drawing/2014/main" id="{F19A1DFA-885F-4597-9810-02C77534B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173532"/>
              </p:ext>
            </p:extLst>
          </p:nvPr>
        </p:nvGraphicFramePr>
        <p:xfrm>
          <a:off x="179512" y="116632"/>
          <a:ext cx="8667506" cy="65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3753">
                  <a:extLst>
                    <a:ext uri="{9D8B030D-6E8A-4147-A177-3AD203B41FA5}">
                      <a16:colId xmlns:a16="http://schemas.microsoft.com/office/drawing/2014/main" val="1193974283"/>
                    </a:ext>
                  </a:extLst>
                </a:gridCol>
                <a:gridCol w="4333753">
                  <a:extLst>
                    <a:ext uri="{9D8B030D-6E8A-4147-A177-3AD203B41FA5}">
                      <a16:colId xmlns:a16="http://schemas.microsoft.com/office/drawing/2014/main" val="945369972"/>
                    </a:ext>
                  </a:extLst>
                </a:gridCol>
              </a:tblGrid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34981"/>
                  </a:ext>
                </a:extLst>
              </a:tr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119000"/>
                  </a:ext>
                </a:extLst>
              </a:tr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184328"/>
                  </a:ext>
                </a:extLst>
              </a:tr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03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45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2700338" y="1484313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89" y="5301208"/>
            <a:ext cx="1078247" cy="10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82" y="7144373"/>
            <a:ext cx="1070331" cy="10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52" y="7203581"/>
            <a:ext cx="1010047" cy="10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19" y="7532439"/>
            <a:ext cx="1092200" cy="109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1" y="7533456"/>
            <a:ext cx="1093024" cy="10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2" y="5144306"/>
            <a:ext cx="943940" cy="9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4" y="324944"/>
            <a:ext cx="809098" cy="108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6" y="3464630"/>
            <a:ext cx="1044328" cy="104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9" y="1887694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39" y="399522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t="13199" r="6140" b="18270"/>
          <a:stretch/>
        </p:blipFill>
        <p:spPr bwMode="auto">
          <a:xfrm>
            <a:off x="1686855" y="3464630"/>
            <a:ext cx="1395584" cy="129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13" y="399522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t="13199" r="6140" b="18270"/>
          <a:stretch/>
        </p:blipFill>
        <p:spPr bwMode="auto">
          <a:xfrm>
            <a:off x="6786734" y="3550737"/>
            <a:ext cx="1395584" cy="129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47" y="5135485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49" y="5185007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47" y="1941512"/>
            <a:ext cx="1139974" cy="115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39" y="1880621"/>
            <a:ext cx="1139974" cy="115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28113"/>
            <a:ext cx="1070331" cy="10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89" y="3743373"/>
            <a:ext cx="1092200" cy="109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0970"/>
            <a:ext cx="1093024" cy="10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Table 5">
            <a:extLst>
              <a:ext uri="{FF2B5EF4-FFF2-40B4-BE49-F238E27FC236}">
                <a16:creationId xmlns:a16="http://schemas.microsoft.com/office/drawing/2014/main" id="{B4308864-EDF1-4267-98CD-D689F9DDA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173532"/>
              </p:ext>
            </p:extLst>
          </p:nvPr>
        </p:nvGraphicFramePr>
        <p:xfrm>
          <a:off x="179512" y="116632"/>
          <a:ext cx="8667506" cy="65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3753">
                  <a:extLst>
                    <a:ext uri="{9D8B030D-6E8A-4147-A177-3AD203B41FA5}">
                      <a16:colId xmlns:a16="http://schemas.microsoft.com/office/drawing/2014/main" val="1193974283"/>
                    </a:ext>
                  </a:extLst>
                </a:gridCol>
                <a:gridCol w="4333753">
                  <a:extLst>
                    <a:ext uri="{9D8B030D-6E8A-4147-A177-3AD203B41FA5}">
                      <a16:colId xmlns:a16="http://schemas.microsoft.com/office/drawing/2014/main" val="945369972"/>
                    </a:ext>
                  </a:extLst>
                </a:gridCol>
              </a:tblGrid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34981"/>
                  </a:ext>
                </a:extLst>
              </a:tr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119000"/>
                  </a:ext>
                </a:extLst>
              </a:tr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184328"/>
                  </a:ext>
                </a:extLst>
              </a:tr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03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45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2700338" y="1484313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89" y="5301208"/>
            <a:ext cx="1078247" cy="10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82" y="7144373"/>
            <a:ext cx="1070331" cy="10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52" y="7203581"/>
            <a:ext cx="1010047" cy="10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19" y="7532439"/>
            <a:ext cx="1092200" cy="109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1" y="7533456"/>
            <a:ext cx="1093024" cy="10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2" y="5144306"/>
            <a:ext cx="943940" cy="9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4" y="324944"/>
            <a:ext cx="809098" cy="108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6" y="3464630"/>
            <a:ext cx="1044328" cy="104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9" y="1887694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39" y="399522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t="13199" r="6140" b="18270"/>
          <a:stretch/>
        </p:blipFill>
        <p:spPr bwMode="auto">
          <a:xfrm>
            <a:off x="1686855" y="3464630"/>
            <a:ext cx="1395584" cy="129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13" y="399522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t="13199" r="6140" b="18270"/>
          <a:stretch/>
        </p:blipFill>
        <p:spPr bwMode="auto">
          <a:xfrm>
            <a:off x="6786734" y="3550737"/>
            <a:ext cx="1395584" cy="129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47" y="5135485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49" y="5185007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47" y="1941512"/>
            <a:ext cx="1139974" cy="115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39" y="1880621"/>
            <a:ext cx="1139974" cy="115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28113"/>
            <a:ext cx="1070331" cy="10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89" y="3743373"/>
            <a:ext cx="1092200" cy="109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0970"/>
            <a:ext cx="1093024" cy="10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Table 5">
            <a:extLst>
              <a:ext uri="{FF2B5EF4-FFF2-40B4-BE49-F238E27FC236}">
                <a16:creationId xmlns:a16="http://schemas.microsoft.com/office/drawing/2014/main" id="{EC27F8B8-E5A5-4222-9C2E-3A224243C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173532"/>
              </p:ext>
            </p:extLst>
          </p:nvPr>
        </p:nvGraphicFramePr>
        <p:xfrm>
          <a:off x="179512" y="116632"/>
          <a:ext cx="8667506" cy="65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3753">
                  <a:extLst>
                    <a:ext uri="{9D8B030D-6E8A-4147-A177-3AD203B41FA5}">
                      <a16:colId xmlns:a16="http://schemas.microsoft.com/office/drawing/2014/main" val="1193974283"/>
                    </a:ext>
                  </a:extLst>
                </a:gridCol>
                <a:gridCol w="4333753">
                  <a:extLst>
                    <a:ext uri="{9D8B030D-6E8A-4147-A177-3AD203B41FA5}">
                      <a16:colId xmlns:a16="http://schemas.microsoft.com/office/drawing/2014/main" val="945369972"/>
                    </a:ext>
                  </a:extLst>
                </a:gridCol>
              </a:tblGrid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34981"/>
                  </a:ext>
                </a:extLst>
              </a:tr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119000"/>
                  </a:ext>
                </a:extLst>
              </a:tr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184328"/>
                  </a:ext>
                </a:extLst>
              </a:tr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03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45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2700338" y="1484313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89" y="5301208"/>
            <a:ext cx="1078247" cy="10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82" y="7144373"/>
            <a:ext cx="1070331" cy="10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52" y="7203581"/>
            <a:ext cx="1010047" cy="10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19" y="7532439"/>
            <a:ext cx="1092200" cy="109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1" y="7533456"/>
            <a:ext cx="1093024" cy="10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2" y="5144306"/>
            <a:ext cx="943940" cy="9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4" y="324944"/>
            <a:ext cx="809098" cy="108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6" y="3464630"/>
            <a:ext cx="1044328" cy="104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9" y="1887694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39" y="399522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t="13199" r="6140" b="18270"/>
          <a:stretch/>
        </p:blipFill>
        <p:spPr bwMode="auto">
          <a:xfrm>
            <a:off x="1686855" y="3464630"/>
            <a:ext cx="1395584" cy="129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13" y="399522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t="13199" r="6140" b="18270"/>
          <a:stretch/>
        </p:blipFill>
        <p:spPr bwMode="auto">
          <a:xfrm>
            <a:off x="6786734" y="3550737"/>
            <a:ext cx="1395584" cy="129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47" y="5135485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penc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49" y="5185007"/>
            <a:ext cx="1299200" cy="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47" y="1941512"/>
            <a:ext cx="1139974" cy="115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39" y="1880621"/>
            <a:ext cx="1139974" cy="115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28113"/>
            <a:ext cx="1070331" cy="10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89" y="3743373"/>
            <a:ext cx="1092200" cy="109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0970"/>
            <a:ext cx="1093024" cy="10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Table 5">
            <a:extLst>
              <a:ext uri="{FF2B5EF4-FFF2-40B4-BE49-F238E27FC236}">
                <a16:creationId xmlns:a16="http://schemas.microsoft.com/office/drawing/2014/main" id="{548131C6-6492-449B-846A-CF2E6B722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173532"/>
              </p:ext>
            </p:extLst>
          </p:nvPr>
        </p:nvGraphicFramePr>
        <p:xfrm>
          <a:off x="179512" y="116632"/>
          <a:ext cx="8667506" cy="65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3753">
                  <a:extLst>
                    <a:ext uri="{9D8B030D-6E8A-4147-A177-3AD203B41FA5}">
                      <a16:colId xmlns:a16="http://schemas.microsoft.com/office/drawing/2014/main" val="1193974283"/>
                    </a:ext>
                  </a:extLst>
                </a:gridCol>
                <a:gridCol w="4333753">
                  <a:extLst>
                    <a:ext uri="{9D8B030D-6E8A-4147-A177-3AD203B41FA5}">
                      <a16:colId xmlns:a16="http://schemas.microsoft.com/office/drawing/2014/main" val="945369972"/>
                    </a:ext>
                  </a:extLst>
                </a:gridCol>
              </a:tblGrid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34981"/>
                  </a:ext>
                </a:extLst>
              </a:tr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119000"/>
                  </a:ext>
                </a:extLst>
              </a:tr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184328"/>
                  </a:ext>
                </a:extLst>
              </a:tr>
              <a:tr h="1625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03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59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enc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67529"/>
            <a:ext cx="15827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t="13199" r="6140" b="18270"/>
          <a:stretch/>
        </p:blipFill>
        <p:spPr bwMode="auto">
          <a:xfrm>
            <a:off x="6611984" y="2339663"/>
            <a:ext cx="1995344" cy="185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39663"/>
            <a:ext cx="2283693" cy="231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04586" y="116632"/>
            <a:ext cx="551210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3600" b="1" dirty="0" err="1">
                <a:solidFill>
                  <a:prstClr val="black"/>
                </a:solidFill>
              </a:rPr>
              <a:t>Mis</a:t>
            </a:r>
            <a:r>
              <a:rPr lang="en-GB" sz="3600" b="1" dirty="0">
                <a:solidFill>
                  <a:prstClr val="black"/>
                </a:solidFill>
              </a:rPr>
              <a:t> </a:t>
            </a:r>
            <a:r>
              <a:rPr lang="en-GB" sz="3600" b="1" dirty="0" err="1">
                <a:solidFill>
                  <a:prstClr val="black"/>
                </a:solidFill>
              </a:rPr>
              <a:t>cosas</a:t>
            </a:r>
            <a:r>
              <a:rPr lang="en-GB" sz="3600" b="1" dirty="0">
                <a:solidFill>
                  <a:prstClr val="black"/>
                </a:solidFill>
              </a:rPr>
              <a:t> del </a:t>
            </a:r>
            <a:r>
              <a:rPr lang="en-GB" sz="3600" b="1" dirty="0" err="1">
                <a:solidFill>
                  <a:prstClr val="black"/>
                </a:solidFill>
              </a:rPr>
              <a:t>colegio</a:t>
            </a:r>
            <a:endParaRPr lang="en-GB" sz="3600" b="1" dirty="0">
              <a:solidFill>
                <a:prstClr val="black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04189" y="465155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56918" y="4797152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304856" y="465155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8CA134-4023-4A82-9183-79EF49F7F05B}"/>
              </a:ext>
            </a:extLst>
          </p:cNvPr>
          <p:cNvSpPr txBox="1"/>
          <p:nvPr/>
        </p:nvSpPr>
        <p:spPr>
          <a:xfrm>
            <a:off x="467544" y="1052736"/>
            <a:ext cx="1944216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Listen and repeat.  Add an action which represents each object.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44173E-0EDC-473E-ADDF-97AD39DF814A}"/>
              </a:ext>
            </a:extLst>
          </p:cNvPr>
          <p:cNvSpPr txBox="1"/>
          <p:nvPr/>
        </p:nvSpPr>
        <p:spPr>
          <a:xfrm>
            <a:off x="5724128" y="1101061"/>
            <a:ext cx="295232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Person 1: Say the word </a:t>
            </a:r>
          </a:p>
          <a:p>
            <a:r>
              <a:rPr lang="en-GB" sz="1600" dirty="0"/>
              <a:t>Person 2: Mime the action</a:t>
            </a:r>
          </a:p>
          <a:p>
            <a:r>
              <a:rPr lang="en-GB" sz="1600" dirty="0"/>
              <a:t>Swap roles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43B9FF-2520-4C44-AB11-33D571537EA0}"/>
              </a:ext>
            </a:extLst>
          </p:cNvPr>
          <p:cNvSpPr txBox="1"/>
          <p:nvPr/>
        </p:nvSpPr>
        <p:spPr>
          <a:xfrm>
            <a:off x="3131840" y="1213209"/>
            <a:ext cx="205222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Listen and touch</a:t>
            </a:r>
          </a:p>
        </p:txBody>
      </p:sp>
    </p:spTree>
    <p:extLst>
      <p:ext uri="{BB962C8B-B14F-4D97-AF65-F5344CB8AC3E}">
        <p14:creationId xmlns:p14="http://schemas.microsoft.com/office/powerpoint/2010/main" val="341160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5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enc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86" y="2892346"/>
            <a:ext cx="15827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t="13199" r="6140" b="18270"/>
          <a:stretch/>
        </p:blipFill>
        <p:spPr bwMode="auto">
          <a:xfrm>
            <a:off x="6580591" y="2545966"/>
            <a:ext cx="1995344" cy="185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0773" y="4443062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apíz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0007" y="4650391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libro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9746" y="4407509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bolso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51" y="2158240"/>
            <a:ext cx="2283693" cy="231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04586" y="116632"/>
            <a:ext cx="551210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cosas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del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colegio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50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5277" y="2709442"/>
            <a:ext cx="1961770" cy="108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95" y="188640"/>
            <a:ext cx="2495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07" y="2555132"/>
            <a:ext cx="2154140" cy="119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9315">
            <a:off x="2408565" y="2582797"/>
            <a:ext cx="15843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59961"/>
            <a:ext cx="1225624" cy="129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11960" y="4293096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4C9CC-C868-4DD4-B020-D262EB2F7078}"/>
              </a:ext>
            </a:extLst>
          </p:cNvPr>
          <p:cNvSpPr txBox="1"/>
          <p:nvPr/>
        </p:nvSpPr>
        <p:spPr>
          <a:xfrm>
            <a:off x="4572000" y="404664"/>
            <a:ext cx="352988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Listen to the words and follow the pictures.</a:t>
            </a:r>
          </a:p>
          <a:p>
            <a:r>
              <a:rPr lang="en-GB" sz="1600" dirty="0"/>
              <a:t>Listen and repeat.</a:t>
            </a:r>
          </a:p>
          <a:p>
            <a:r>
              <a:rPr lang="en-GB" sz="1600" dirty="0"/>
              <a:t>Try saying the phrase on your own.</a:t>
            </a:r>
          </a:p>
        </p:txBody>
      </p:sp>
    </p:spTree>
    <p:extLst>
      <p:ext uri="{BB962C8B-B14F-4D97-AF65-F5344CB8AC3E}">
        <p14:creationId xmlns:p14="http://schemas.microsoft.com/office/powerpoint/2010/main" val="19145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2538261"/>
            <a:ext cx="2082466" cy="115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141" y="2560892"/>
            <a:ext cx="2246740" cy="124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004" y="2363475"/>
            <a:ext cx="1617671" cy="150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30119"/>
            <a:ext cx="1152128" cy="121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34341" y="4437112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B15D5A-724D-4EE3-83EF-BC34A8F67AE0}"/>
              </a:ext>
            </a:extLst>
          </p:cNvPr>
          <p:cNvSpPr txBox="1"/>
          <p:nvPr/>
        </p:nvSpPr>
        <p:spPr>
          <a:xfrm>
            <a:off x="4572000" y="404664"/>
            <a:ext cx="352988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Listen to the words and follow the pictures.</a:t>
            </a:r>
          </a:p>
          <a:p>
            <a:r>
              <a:rPr lang="en-GB" sz="1600" dirty="0"/>
              <a:t>Listen and repeat.</a:t>
            </a:r>
          </a:p>
          <a:p>
            <a:r>
              <a:rPr lang="en-GB" sz="1600" dirty="0"/>
              <a:t>Try saying the phrase on your own.</a:t>
            </a:r>
          </a:p>
        </p:txBody>
      </p:sp>
    </p:spTree>
    <p:extLst>
      <p:ext uri="{BB962C8B-B14F-4D97-AF65-F5344CB8AC3E}">
        <p14:creationId xmlns:p14="http://schemas.microsoft.com/office/powerpoint/2010/main" val="206284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2" y="2510165"/>
            <a:ext cx="2212468" cy="122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81020"/>
            <a:ext cx="2441571" cy="135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30119"/>
            <a:ext cx="1152128" cy="121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200">
            <a:off x="2843808" y="2284589"/>
            <a:ext cx="1656184" cy="167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71900" y="4447125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60E23D-96B2-4DE6-B138-B122BBF035D1}"/>
              </a:ext>
            </a:extLst>
          </p:cNvPr>
          <p:cNvSpPr txBox="1"/>
          <p:nvPr/>
        </p:nvSpPr>
        <p:spPr>
          <a:xfrm>
            <a:off x="4572000" y="404664"/>
            <a:ext cx="352988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Listen to the words and follow the pictures.</a:t>
            </a:r>
          </a:p>
          <a:p>
            <a:r>
              <a:rPr lang="en-GB" sz="1600" dirty="0"/>
              <a:t>Listen and repeat.</a:t>
            </a:r>
          </a:p>
          <a:p>
            <a:r>
              <a:rPr lang="en-GB" sz="1600" dirty="0"/>
              <a:t>Try saying the phrase on your own.</a:t>
            </a:r>
          </a:p>
        </p:txBody>
      </p:sp>
    </p:spTree>
    <p:extLst>
      <p:ext uri="{BB962C8B-B14F-4D97-AF65-F5344CB8AC3E}">
        <p14:creationId xmlns:p14="http://schemas.microsoft.com/office/powerpoint/2010/main" val="318688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Dawn\AppData\Local\Microsoft\Windows\Temporary Internet Files\Content.IE5\J3E86VBY\MC900432548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74" y="5157192"/>
            <a:ext cx="793534" cy="71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C:\Users\Dawn\AppData\Local\Microsoft\Windows\Temporary Internet Files\Content.IE5\J3E86VBY\MC900432548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91" y="559508"/>
            <a:ext cx="793534" cy="71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C:\Users\Dawn\AppData\Local\Microsoft\Windows\Temporary Internet Files\Content.IE5\J3E86VBY\MC900432548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57192"/>
            <a:ext cx="793534" cy="71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Dawn\AppData\Local\Microsoft\Windows\Temporary Internet Files\Content.IE5\J3E86VBY\MC900432548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8" y="551334"/>
            <a:ext cx="793534" cy="71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3272" y="118578"/>
            <a:ext cx="6783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Pásame</a:t>
            </a:r>
            <a:r>
              <a:rPr lang="en-GB" sz="2800" dirty="0"/>
              <a:t>  un /una           por </a:t>
            </a:r>
            <a:r>
              <a:rPr lang="en-GB" sz="2800" dirty="0" err="1"/>
              <a:t>favor</a:t>
            </a:r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555" y="3480115"/>
            <a:ext cx="4463050" cy="29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23008">
            <a:off x="33180" y="1670498"/>
            <a:ext cx="22860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018482-EF52-4AE8-8DC9-3E4643B3EEBE}"/>
              </a:ext>
            </a:extLst>
          </p:cNvPr>
          <p:cNvSpPr txBox="1"/>
          <p:nvPr/>
        </p:nvSpPr>
        <p:spPr>
          <a:xfrm>
            <a:off x="2143555" y="2177557"/>
            <a:ext cx="4642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Adult - Place items on the floor.  Play music,</a:t>
            </a:r>
            <a:r>
              <a:rPr lang="en-GB" baseline="0" dirty="0"/>
              <a:t> p</a:t>
            </a:r>
            <a:r>
              <a:rPr lang="en-GB" dirty="0"/>
              <a:t>ass a ball / toy /  bean bag. Stop the music  - ask for an item using a Spanish phrase. </a:t>
            </a:r>
          </a:p>
          <a:p>
            <a:r>
              <a:rPr lang="en-GB" dirty="0"/>
              <a:t>Child – pass the correct object 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C36E5AC1-6E79-4CD1-A398-1D557D327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9315">
            <a:off x="4153070" y="199981"/>
            <a:ext cx="767198" cy="55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806A9E-D071-4200-9CCF-A42FF07A49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5538" y="745953"/>
            <a:ext cx="738733" cy="745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26227B-383D-4F46-9BAC-57FA3149BC3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33367" y="1432926"/>
            <a:ext cx="863074" cy="801193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BEF688-0474-4CB3-976F-954108B3CD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8909" y="88898"/>
            <a:ext cx="303091" cy="303091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030D68-0673-42E3-AC60-B6CE5E96EC8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783807" y="802566"/>
            <a:ext cx="249560" cy="24956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F4507F-13A7-4127-B3D4-1FEDEDE7082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41040" y="1494117"/>
            <a:ext cx="291480" cy="2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8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F2EDA1-0F9B-4933-B8E4-0930FB27C495}"/>
              </a:ext>
            </a:extLst>
          </p:cNvPr>
          <p:cNvSpPr/>
          <p:nvPr/>
        </p:nvSpPr>
        <p:spPr>
          <a:xfrm>
            <a:off x="2051720" y="1772816"/>
            <a:ext cx="532389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Resources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Book, pencil and bag to be used</a:t>
            </a:r>
          </a:p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a circle.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Print off class poster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56081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DE40FA3A95E4C8C2FDFD67197CDB3" ma:contentTypeVersion="12" ma:contentTypeDescription="Create a new document." ma:contentTypeScope="" ma:versionID="d2a8df81a860576e5307eeca42eca391">
  <xsd:schema xmlns:xsd="http://www.w3.org/2001/XMLSchema" xmlns:xs="http://www.w3.org/2001/XMLSchema" xmlns:p="http://schemas.microsoft.com/office/2006/metadata/properties" xmlns:ns2="410cdccf-20c1-427c-a298-4f240b1b74fb" xmlns:ns3="76a25498-0392-406a-8ce2-1e559b14a20a" targetNamespace="http://schemas.microsoft.com/office/2006/metadata/properties" ma:root="true" ma:fieldsID="4371ee45df1d001ee662c2da46913c08" ns2:_="" ns3:_="">
    <xsd:import namespace="410cdccf-20c1-427c-a298-4f240b1b74fb"/>
    <xsd:import namespace="76a25498-0392-406a-8ce2-1e559b14a2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cdccf-20c1-427c-a298-4f240b1b74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a25498-0392-406a-8ce2-1e559b14a20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673274-8ED2-4DEA-B691-0EA8DC1F5B4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333090B-8ED1-406C-8DB9-30B63C338F02}"/>
</file>

<file path=customXml/itemProps3.xml><?xml version="1.0" encoding="utf-8"?>
<ds:datastoreItem xmlns:ds="http://schemas.openxmlformats.org/officeDocument/2006/customXml" ds:itemID="{A041F795-59A4-4BFE-84F0-53D16C6426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674</Words>
  <Application>Microsoft Office PowerPoint</Application>
  <PresentationFormat>On-screen Show (4:3)</PresentationFormat>
  <Paragraphs>118</Paragraphs>
  <Slides>28</Slides>
  <Notes>25</Notes>
  <HiddenSlides>0</HiddenSlides>
  <MMClips>18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Comic Sans MS</vt:lpstr>
      <vt:lpstr>Times New Roman</vt:lpstr>
      <vt:lpstr>Default Design</vt:lpstr>
      <vt:lpstr>1_Default Design</vt:lpstr>
      <vt:lpstr>2_Default Design</vt:lpstr>
      <vt:lpstr>4_Default Design</vt:lpstr>
      <vt:lpstr>L.I. To learn how to ask politely for classroom items</vt:lpstr>
      <vt:lpstr>En La Escuela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L.I. To create my own polite sentences using classroom items.</vt:lpstr>
      <vt:lpstr>Los números 0 a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À l’école</dc:title>
  <dc:creator>Alan</dc:creator>
  <cp:lastModifiedBy>Dawn Alexander-Joseph</cp:lastModifiedBy>
  <cp:revision>108</cp:revision>
  <cp:lastPrinted>2018-02-01T12:43:14Z</cp:lastPrinted>
  <dcterms:created xsi:type="dcterms:W3CDTF">2006-10-05T21:06:32Z</dcterms:created>
  <dcterms:modified xsi:type="dcterms:W3CDTF">2021-01-25T10:21:00Z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0x010100423DE40FA3A95E4C8C2FDFD67197CDB3</vt:lpwstr>
  </property>
</Properties>
</file>