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media/media5.WAV" ContentType="audio/x-wav"/>
  <Override PartName="/ppt/media/media6.WAV" ContentType="audio/x-wav"/>
  <Override PartName="/ppt/media/media7.WAV" ContentType="audio/x-wav"/>
  <Override PartName="/ppt/media/media8.WAV" ContentType="audio/x-wav"/>
  <Override PartName="/ppt/media/media9.WAV" ContentType="audio/x-wav"/>
  <Override PartName="/ppt/media/media10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61" r:id="rId3"/>
    <p:sldId id="260" r:id="rId4"/>
    <p:sldId id="276" r:id="rId5"/>
    <p:sldId id="275" r:id="rId6"/>
    <p:sldId id="264" r:id="rId7"/>
    <p:sldId id="320" r:id="rId8"/>
    <p:sldId id="290" r:id="rId9"/>
    <p:sldId id="321" r:id="rId10"/>
    <p:sldId id="277" r:id="rId11"/>
    <p:sldId id="322" r:id="rId12"/>
    <p:sldId id="280" r:id="rId13"/>
    <p:sldId id="287" r:id="rId14"/>
    <p:sldId id="323" r:id="rId15"/>
    <p:sldId id="282" r:id="rId16"/>
    <p:sldId id="284" r:id="rId1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C5E4"/>
    <a:srgbClr val="FBC9E6"/>
    <a:srgbClr val="FFFF00"/>
    <a:srgbClr val="33D9D9"/>
    <a:srgbClr val="F53C17"/>
    <a:srgbClr val="99FF33"/>
    <a:srgbClr val="EB21E1"/>
    <a:srgbClr val="FF3399"/>
    <a:srgbClr val="F8A45E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2" autoAdjust="0"/>
    <p:restoredTop sz="89687" autoAdjust="0"/>
  </p:normalViewPr>
  <p:slideViewPr>
    <p:cSldViewPr>
      <p:cViewPr varScale="1">
        <p:scale>
          <a:sx n="74" d="100"/>
          <a:sy n="74" d="100"/>
        </p:scale>
        <p:origin x="667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00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39D8B-2CBE-46B4-AC2B-E2BDA253F59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00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93D73-63F9-4CAA-8D02-07226D13EE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57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5C858874-93CF-4107-B549-C3FF3AB48EE7}" type="datetimeFigureOut">
              <a:rPr lang="en-US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6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C8829F21-84BA-422A-BD6F-9C0B8CE1A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71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Guess the object and colour? Score points on whiteboard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29F21-84BA-422A-BD6F-9C0B8CE1A52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5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reading.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0446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BA14987-CF99-4BD6-BDAB-2E3FBAF36D2D}" type="slidenum">
              <a:rPr lang="en-GB" sz="1200">
                <a:solidFill>
                  <a:prstClr val="black"/>
                </a:solidFill>
                <a:latin typeface="Arial" pitchFamily="34" charset="0"/>
              </a:rPr>
              <a:pPr algn="r" eaLnBrk="1" hangingPunct="1"/>
              <a:t>3</a:t>
            </a:fld>
            <a:endParaRPr lang="en-GB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50446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A1166BF-9BEC-48CE-BEF2-1B74E117FD47}" type="slidenum">
              <a:rPr lang="en-US" sz="1200">
                <a:solidFill>
                  <a:prstClr val="black"/>
                </a:solidFill>
              </a:rPr>
              <a:pPr algn="r" eaLnBrk="1" hangingPunct="1"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What’s missing?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10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29F21-84BA-422A-BD6F-9C0B8CE1A52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67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0446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A14987-CF99-4BD6-BDAB-2E3FBAF36D2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50446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1166BF-9BEC-48CE-BEF2-1B74E117FD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What </a:t>
            </a:r>
            <a:r>
              <a:rPr lang="en-US" dirty="0" err="1"/>
              <a:t>colour</a:t>
            </a:r>
            <a:r>
              <a:rPr lang="en-US" dirty="0"/>
              <a:t> is it?</a:t>
            </a:r>
          </a:p>
        </p:txBody>
      </p:sp>
    </p:spTree>
    <p:extLst>
      <p:ext uri="{BB962C8B-B14F-4D97-AF65-F5344CB8AC3E}">
        <p14:creationId xmlns:p14="http://schemas.microsoft.com/office/powerpoint/2010/main" val="3417826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29F21-84BA-422A-BD6F-9C0B8CE1A52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74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Toca</a:t>
            </a:r>
            <a:r>
              <a:rPr lang="en-GB" dirty="0"/>
              <a:t>=touch the book you hear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29F21-84BA-422A-BD6F-9C0B8CE1A5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74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Toca</a:t>
            </a:r>
            <a:r>
              <a:rPr lang="en-GB" dirty="0"/>
              <a:t>=touch the book you hear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29F21-84BA-422A-BD6F-9C0B8CE1A5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9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A376C-8AB8-43EA-A929-4E3B700F75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239437"/>
      </p:ext>
    </p:extLst>
  </p:cSld>
  <p:clrMapOvr>
    <a:masterClrMapping/>
  </p:clrMapOvr>
  <p:transition>
    <p:strips dir="rd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9EC4D-421E-4756-B311-B1A68D3931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34837"/>
      </p:ext>
    </p:extLst>
  </p:cSld>
  <p:clrMapOvr>
    <a:masterClrMapping/>
  </p:clrMapOvr>
  <p:transition>
    <p:strips dir="rd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FDE64-02DB-4A34-B580-4E5F82FFCF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186941"/>
      </p:ext>
    </p:extLst>
  </p:cSld>
  <p:clrMapOvr>
    <a:masterClrMapping/>
  </p:clrMapOvr>
  <p:transition>
    <p:strips dir="rd"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C2AD5-648D-4836-9321-7FB0BE5B343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6540"/>
      </p:ext>
    </p:extLst>
  </p:cSld>
  <p:clrMapOvr>
    <a:masterClrMapping/>
  </p:clrMapOvr>
  <p:transition>
    <p:strips dir="rd"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5B9DC-A503-4AD8-8B3B-76F787E5AAC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40181"/>
      </p:ext>
    </p:extLst>
  </p:cSld>
  <p:clrMapOvr>
    <a:masterClrMapping/>
  </p:clrMapOvr>
  <p:transition>
    <p:strips dir="rd"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DE817-4596-4C13-A5BD-02632222640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3649"/>
      </p:ext>
    </p:extLst>
  </p:cSld>
  <p:clrMapOvr>
    <a:masterClrMapping/>
  </p:clrMapOvr>
  <p:transition>
    <p:strips dir="rd"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B0756-2621-491D-A518-293F7763259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534196"/>
      </p:ext>
    </p:extLst>
  </p:cSld>
  <p:clrMapOvr>
    <a:masterClrMapping/>
  </p:clrMapOvr>
  <p:transition>
    <p:strips dir="rd"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F460F-3CF3-437C-BC83-1F8784D7C7F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08280"/>
      </p:ext>
    </p:extLst>
  </p:cSld>
  <p:clrMapOvr>
    <a:masterClrMapping/>
  </p:clrMapOvr>
  <p:transition>
    <p:strips dir="rd"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AB4B5-091D-4B3F-9B22-7064A00E1F0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14991"/>
      </p:ext>
    </p:extLst>
  </p:cSld>
  <p:clrMapOvr>
    <a:masterClrMapping/>
  </p:clrMapOvr>
  <p:transition>
    <p:strips dir="rd"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5EA7C-BBE9-47CA-AF10-E49A5EE1CB3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31581"/>
      </p:ext>
    </p:extLst>
  </p:cSld>
  <p:clrMapOvr>
    <a:masterClrMapping/>
  </p:clrMapOvr>
  <p:transition>
    <p:strips dir="rd"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0189D-3598-4591-8D2B-C881BF1F73C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53530"/>
      </p:ext>
    </p:extLst>
  </p:cSld>
  <p:clrMapOvr>
    <a:masterClrMapping/>
  </p:clrMapOvr>
  <p:transition>
    <p:strips dir="rd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0D015-4DFA-4FD1-ADC6-54B096A657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427644"/>
      </p:ext>
    </p:extLst>
  </p:cSld>
  <p:clrMapOvr>
    <a:masterClrMapping/>
  </p:clrMapOvr>
  <p:transition>
    <p:strips dir="rd"/>
    <p:sndAc>
      <p:stSnd>
        <p:snd r:embed="rId1" name="camera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18C8B-8ED7-465B-9464-C55F844285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45317"/>
      </p:ext>
    </p:extLst>
  </p:cSld>
  <p:clrMapOvr>
    <a:masterClrMapping/>
  </p:clrMapOvr>
  <p:transition>
    <p:strips dir="rd"/>
    <p:sndAc>
      <p:stSnd>
        <p:snd r:embed="rId1" name="camer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A676F-CCFF-49F3-B232-B896426C713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32289"/>
      </p:ext>
    </p:extLst>
  </p:cSld>
  <p:clrMapOvr>
    <a:masterClrMapping/>
  </p:clrMapOvr>
  <p:transition>
    <p:strips dir="rd"/>
    <p:sndAc>
      <p:stSnd>
        <p:snd r:embed="rId1" name="camer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C7EE6-92D5-4D57-AD80-33A3C0F59EF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7869"/>
      </p:ext>
    </p:extLst>
  </p:cSld>
  <p:clrMapOvr>
    <a:masterClrMapping/>
  </p:clrMapOvr>
  <p:transition>
    <p:strips dir="rd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BE88-E660-4601-B22F-6F87D614B6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703593"/>
      </p:ext>
    </p:extLst>
  </p:cSld>
  <p:clrMapOvr>
    <a:masterClrMapping/>
  </p:clrMapOvr>
  <p:transition>
    <p:strips dir="rd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72BCB-7EDE-4C10-BA7D-74CCBCF198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405061"/>
      </p:ext>
    </p:extLst>
  </p:cSld>
  <p:clrMapOvr>
    <a:masterClrMapping/>
  </p:clrMapOvr>
  <p:transition>
    <p:strips dir="rd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297DB-D758-4EE8-B082-E160D45257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78199"/>
      </p:ext>
    </p:extLst>
  </p:cSld>
  <p:clrMapOvr>
    <a:masterClrMapping/>
  </p:clrMapOvr>
  <p:transition>
    <p:strips dir="rd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95D4B-44D5-4BF2-B9BF-43557C11D5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008050"/>
      </p:ext>
    </p:extLst>
  </p:cSld>
  <p:clrMapOvr>
    <a:masterClrMapping/>
  </p:clrMapOvr>
  <p:transition>
    <p:strips dir="rd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5DA1-A45F-4711-A0DB-D4494C5BB3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110757"/>
      </p:ext>
    </p:extLst>
  </p:cSld>
  <p:clrMapOvr>
    <a:masterClrMapping/>
  </p:clrMapOvr>
  <p:transition>
    <p:strips dir="rd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C3D99-FC4C-48A8-AAC0-D2013C7913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251800"/>
      </p:ext>
    </p:extLst>
  </p:cSld>
  <p:clrMapOvr>
    <a:masterClrMapping/>
  </p:clrMapOvr>
  <p:transition>
    <p:strips dir="rd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62196-3E2C-404B-9F44-734B4E3F8A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748359"/>
      </p:ext>
    </p:extLst>
  </p:cSld>
  <p:clrMapOvr>
    <a:masterClrMapping/>
  </p:clrMapOvr>
  <p:transition>
    <p:strips dir="rd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680D6F-630C-41C6-9DA2-54D76407E7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trips dir="rd"/>
    <p:sndAc>
      <p:stSnd>
        <p:snd r:embed="rId1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1574D17-9D6B-4C1E-A083-DF3320407FB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7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d"/>
    <p:sndAc>
      <p:stSnd>
        <p:snd r:embed="rId1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www.google.co.uk/url?sa=i&amp;rct=j&amp;q=&amp;esrc=s&amp;source=images&amp;cd=&amp;cad=rja&amp;uact=8&amp;ved=0ahUKEwiu45izh-DRAhUqLcAKHY6-CPYQjRwIBw&amp;url=http://www.clker.com/clipart-green-book-5.html&amp;bvm=bv.145063293,d.ZGg&amp;psig=AFQjCNG-y-GHy_ovkK8jaNRXU5b4mFAq1A&amp;ust=1485528588409825" TargetMode="External"/><Relationship Id="rId12" Type="http://schemas.openxmlformats.org/officeDocument/2006/relationships/image" Target="../media/image1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audio" Target="../media/audio1.wav"/><Relationship Id="rId1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www.google.co.uk/url?sa=i&amp;rct=j&amp;q=&amp;esrc=s&amp;source=images&amp;cd=&amp;cad=rja&amp;uact=8&amp;ved=0ahUKEwiu45izh-DRAhUqLcAKHY6-CPYQjRwIBw&amp;url=http://www.clker.com/clipart-green-book-5.html&amp;bvm=bv.145063293,d.ZGg&amp;psig=AFQjCNG-y-GHy_ovkK8jaNRXU5b4mFAq1A&amp;ust=1485528588409825" TargetMode="External"/><Relationship Id="rId12" Type="http://schemas.openxmlformats.org/officeDocument/2006/relationships/image" Target="../media/image17.jpe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audio" Target="../media/audio1.wav"/><Relationship Id="rId1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audio" Target="../media/audio1.wav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www.google.co.uk/url?sa=i&amp;rct=j&amp;q=&amp;esrc=s&amp;source=images&amp;cd=&amp;cad=rja&amp;uact=8&amp;ved=0ahUKEwiu45izh-DRAhUqLcAKHY6-CPYQjRwIBw&amp;url=http://www.clker.com/clipart-green-book-5.html&amp;bvm=bv.145063293,d.ZGg&amp;psig=AFQjCNG-y-GHy_ovkK8jaNRXU5b4mFAq1A&amp;ust=1485528588409825" TargetMode="External"/><Relationship Id="rId12" Type="http://schemas.openxmlformats.org/officeDocument/2006/relationships/image" Target="../media/image13.png"/><Relationship Id="rId2" Type="http://schemas.openxmlformats.org/officeDocument/2006/relationships/audio" Target="../media/media14.m4a"/><Relationship Id="rId16" Type="http://schemas.openxmlformats.org/officeDocument/2006/relationships/image" Target="../media/image5.png"/><Relationship Id="rId1" Type="http://schemas.microsoft.com/office/2007/relationships/media" Target="../media/media14.m4a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audio" Target="../media/audio1.wav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hyperlink" Target="http://www.google.co.uk/url?sa=i&amp;rct=j&amp;q=&amp;esrc=s&amp;source=images&amp;cd=&amp;cad=rja&amp;uact=8&amp;ved=0ahUKEwjEwcSE0vHRAhXCvhQKHT4cAQIQjRwIBw&amp;url=http://www.clker.com/clipart-white-book.html&amp;bvm=bv.146073913,d.ZGg&amp;psig=AFQjCNFeQthcmzYB32ZYxpWOI5FPQqFgog&amp;ust=1486132734631452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hyperlink" Target="http://www.google.co.uk/url?sa=i&amp;rct=j&amp;q=&amp;esrc=s&amp;source=images&amp;cd=&amp;cad=rja&amp;uact=8&amp;ved=0ahUKEwiu45izh-DRAhUqLcAKHY6-CPYQjRwIBw&amp;url=http://www.clker.com/clipart-green-book-5.html&amp;bvm=bv.145063293,d.ZGg&amp;psig=AFQjCNG-y-GHy_ovkK8jaNRXU5b4mFAq1A&amp;ust=1485528588409825" TargetMode="Externa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image" Target="../media/image3.jpeg"/><Relationship Id="rId3" Type="http://schemas.microsoft.com/office/2007/relationships/media" Target="../media/media2.WAV"/><Relationship Id="rId21" Type="http://schemas.openxmlformats.org/officeDocument/2006/relationships/slideLayout" Target="../slideLayouts/slideLayout2.xml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hyperlink" Target="https://www.google.co.uk/url?sa=i&amp;rct=j&amp;q=&amp;esrc=s&amp;source=images&amp;cd=&amp;cad=rja&amp;uact=8&amp;ved=0ahUKEwifmZyEhNjPAhVKHxoKHRSIASYQjRwIBw&amp;url=https://www.dreamstime.com/stock-photo-english-vowels-hands-holding-vowel-letters-alphabet-image43008376&amp;bvm=bv.135475266,d.ZGg&amp;psig=AFQjCNHg9pBoPZ5DymDGrw78w-_dTYuAUg&amp;ust=1476456651814252" TargetMode="External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2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audio" Target="../media/audio1.wav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notesSlide" Target="../notesSlides/notesSlide2.xml"/><Relationship Id="rId27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rposegames.com/game/74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FF33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97972215_ef1d411e8a_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53486"/>
            <a:ext cx="2697063" cy="2285181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69269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L.I.: To use adjectives in Spanish.</a:t>
            </a:r>
          </a:p>
          <a:p>
            <a:r>
              <a:rPr lang="en-GB" sz="3600" dirty="0"/>
              <a:t>Context: colours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3573015"/>
            <a:ext cx="79928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Success </a:t>
            </a:r>
            <a:r>
              <a:rPr lang="en-GB" sz="3200" u="sng" dirty="0" err="1"/>
              <a:t>Critieria</a:t>
            </a:r>
            <a:endParaRPr lang="en-GB" sz="3200" u="sng" dirty="0"/>
          </a:p>
          <a:p>
            <a:r>
              <a:rPr lang="en-GB" sz="3200" dirty="0"/>
              <a:t>I can read colours using my Spanish sounds</a:t>
            </a:r>
          </a:p>
          <a:p>
            <a:r>
              <a:rPr lang="en-GB" sz="3200" dirty="0"/>
              <a:t>I can use my detective strategies to remember vocabulary</a:t>
            </a:r>
          </a:p>
          <a:p>
            <a:r>
              <a:rPr lang="en-GB" sz="3200" dirty="0"/>
              <a:t>I can name at least 6 colours in Spanish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d"/>
    <p:sndAc>
      <p:stSnd>
        <p:snd r:embed="rId3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val 4"/>
          <p:cNvSpPr>
            <a:spLocks noChangeArrowheads="1"/>
          </p:cNvSpPr>
          <p:nvPr/>
        </p:nvSpPr>
        <p:spPr bwMode="auto">
          <a:xfrm>
            <a:off x="9972600" y="450850"/>
            <a:ext cx="719410" cy="771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220" name="Oval 5"/>
          <p:cNvSpPr>
            <a:spLocks noChangeArrowheads="1"/>
          </p:cNvSpPr>
          <p:nvPr/>
        </p:nvSpPr>
        <p:spPr bwMode="auto">
          <a:xfrm>
            <a:off x="-1176432" y="2068288"/>
            <a:ext cx="742433" cy="7705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225" name="Picture 11" descr="u231827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20321"/>
            <a:ext cx="1524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Oval 13"/>
          <p:cNvSpPr>
            <a:spLocks noChangeArrowheads="1"/>
          </p:cNvSpPr>
          <p:nvPr/>
        </p:nvSpPr>
        <p:spPr bwMode="auto">
          <a:xfrm>
            <a:off x="1042988" y="836613"/>
            <a:ext cx="144462" cy="1952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228" name="Oval 14"/>
          <p:cNvSpPr>
            <a:spLocks noChangeArrowheads="1"/>
          </p:cNvSpPr>
          <p:nvPr/>
        </p:nvSpPr>
        <p:spPr bwMode="auto">
          <a:xfrm>
            <a:off x="827088" y="908050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229" name="Oval 15"/>
          <p:cNvSpPr>
            <a:spLocks noChangeArrowheads="1"/>
          </p:cNvSpPr>
          <p:nvPr/>
        </p:nvSpPr>
        <p:spPr bwMode="auto">
          <a:xfrm>
            <a:off x="1115219" y="1186656"/>
            <a:ext cx="142875" cy="1428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230" name="Oval 16"/>
          <p:cNvSpPr>
            <a:spLocks noChangeArrowheads="1"/>
          </p:cNvSpPr>
          <p:nvPr/>
        </p:nvSpPr>
        <p:spPr bwMode="auto">
          <a:xfrm>
            <a:off x="1258888" y="836613"/>
            <a:ext cx="144462" cy="214312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-2628465" y="5261623"/>
            <a:ext cx="719410" cy="7715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1" name="Oval 4"/>
          <p:cNvSpPr>
            <a:spLocks noChangeArrowheads="1"/>
          </p:cNvSpPr>
          <p:nvPr/>
        </p:nvSpPr>
        <p:spPr bwMode="auto">
          <a:xfrm>
            <a:off x="9619803" y="2924944"/>
            <a:ext cx="719410" cy="7715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" name="Oval 6"/>
          <p:cNvSpPr>
            <a:spLocks noChangeArrowheads="1"/>
          </p:cNvSpPr>
          <p:nvPr/>
        </p:nvSpPr>
        <p:spPr bwMode="auto">
          <a:xfrm>
            <a:off x="-2268760" y="1319272"/>
            <a:ext cx="759653" cy="77108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-1888934" y="3488157"/>
            <a:ext cx="712502" cy="771083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4" name="Oval 25"/>
          <p:cNvSpPr>
            <a:spLocks noChangeArrowheads="1"/>
          </p:cNvSpPr>
          <p:nvPr/>
        </p:nvSpPr>
        <p:spPr bwMode="auto">
          <a:xfrm>
            <a:off x="-1416224" y="6418912"/>
            <a:ext cx="712502" cy="77108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11412760" y="3536155"/>
            <a:ext cx="712502" cy="77108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10300395" y="5372503"/>
            <a:ext cx="712502" cy="77108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-1532683" y="0"/>
            <a:ext cx="712502" cy="771083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5282" y="27698"/>
            <a:ext cx="5346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¿De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qué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color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es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3517181"/>
      </p:ext>
    </p:extLst>
  </p:cSld>
  <p:clrMapOvr>
    <a:masterClrMapping/>
  </p:clrMapOvr>
  <p:transition>
    <p:strips dir="r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7 0.05018 C -0.05278 0.074 -0.0625 0.08973 -0.07448 0.10962 C -0.08976 0.13483 -0.10173 0.16235 -0.1191 0.18547 C -0.1217 0.18894 -0.12292 0.1938 -0.12517 0.19773 C -0.13715 0.21855 -0.15642 0.25046 -0.17135 0.26757 C -0.18073 0.27844 -0.19149 0.28954 -0.20208 0.29833 C -0.21319 0.30758 -0.23108 0.31244 -0.24375 0.3166 C -0.26267 0.32262 -0.28125 0.33048 -0.30069 0.33302 C -0.33837 0.34597 -0.31684 0.33927 -0.40677 0.33094 C -0.45052 0.32678 -0.48611 0.2951 -0.51597 0.25532 C -0.52118 0.23774 -0.52951 0.22225 -0.53298 0.20398 C -0.53489 0.18339 -0.5368 0.18085 -0.5283 0.1568 C -0.52673 0.15217 -0.51458 0.15102 -0.51302 0.15078 C -0.50486 0.15148 -0.49635 0.14986 -0.48837 0.15263 C -0.48281 0.15448 -0.46996 0.17322 -0.46684 0.17738 C -0.4559 0.19195 -0.44809 0.20421 -0.43906 0.2204 C -0.43733 0.23219 -0.43437 0.24375 -0.43142 0.25532 C -0.43385 0.28469 -0.44045 0.29116 -0.45608 0.31059 C -0.46476 0.32146 -0.4717 0.33464 -0.48055 0.34528 C -0.48628 0.35222 -0.4934 0.35684 -0.49913 0.36378 C -0.51389 0.38159 -0.52969 0.39639 -0.54531 0.41304 C -0.54826 0.41628 -0.5526 0.41674 -0.55608 0.41905 C -0.575 0.43108 -0.59358 0.44149 -0.61302 0.45189 C -0.62083 0.45606 -0.62795 0.46253 -0.63594 0.46623 C -0.65243 0.47386 -0.67048 0.47479 -0.6868 0.48265 C -0.69167 0.48497 -0.69583 0.48867 -0.70069 0.49098 C -0.72396 0.50185 -0.75191 0.50347 -0.77604 0.50717 C -0.83246 0.50647 -0.88889 0.50647 -0.94531 0.50532 C -0.98298 0.50462 -1.02135 0.48728 -1.05903 0.48265 C -1.08229 0.47433 -1.10608 0.47294 -1.12986 0.46831 C -1.14271 0.46901 -1.15538 0.46878 -1.1684 0.4704 C -1.17864 0.47155 -1.18489 0.47942 -1.19444 0.48265 C -1.20052 0.49075 -1.20833 0.49514 -1.21441 0.50324 C -1.21771 0.50763 -1.22049 0.51318 -1.22378 0.51757 C -1.22726 0.53238 -1.22795 0.52659 -1.22986 0.54625 C -1.22864 0.58441 -1.23194 0.59112 -1.2191 0.61586 C -1.21962 0.61933 -1.21927 0.62326 -1.22066 0.62604 C -1.22153 0.62789 -1.22378 0.62719 -1.22517 0.62812 C -1.23194 0.63275 -1.23889 0.63668 -1.2467 0.63853 C -1.25347 0.64015 -1.26684 0.64246 -1.26684 0.64246 L -1.25903 0.65495 " pathEditMode="relative" ptsTypes="fffffffffffffffffffffffffffffffffffffffAA">
                                      <p:cBhvr>
                                        <p:cTn id="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0.06082 C 0.01424 0.07585 0.01424 0.09135 0.01719 0.10592 C 0.01944 0.11748 0.03924 0.12511 0.04496 0.12835 C 0.06476 0.13922 0.08229 0.14639 0.10347 0.15102 C 0.14549 0.14685 0.16979 0.15055 0.20174 0.12234 C 0.20625 0.11448 0.21024 0.10707 0.2125 0.09759 C 0.21094 0.0777 0.21424 0.06498 0.20347 0.0525 C 0.19878 0.04695 0.18802 0.03816 0.18802 0.03816 C 0.1783 0.03885 0.1684 0.03816 0.15868 0.04024 C 0.1559 0.04093 0.1533 0.04417 0.15104 0.04648 C 0.14687 0.05041 0.13871 0.05874 0.13871 0.05874 C 0.13542 0.0777 0.1401 0.05435 0.13264 0.07724 C 0.13073 0.08325 0.12795 0.09551 0.12795 0.09551 C 0.12847 0.11841 0.12465 0.1635 0.13733 0.18779 C 0.14115 0.21091 0.15365 0.23312 0.16476 0.25139 C 0.17309 0.2648 0.16875 0.25439 0.17726 0.26572 C 0.18264 0.27312 0.18733 0.28006 0.1941 0.28631 C 0.20174 0.30088 0.21389 0.3092 0.225 0.31892 C 0.25833 0.34875 0.29774 0.35453 0.32656 0.39685 C 0.34479 0.42368 0.35243 0.46531 0.35885 0.4993 C 0.36094 0.5111 0.36632 0.53423 0.36632 0.53423 C 0.3684 0.56036 0.37014 0.57655 0.36632 0.60592 C 0.36562 0.61078 0.36024 0.61818 0.36024 0.61818 C 0.3559 0.63598 0.35017 0.6524 0.33576 0.65911 C 0.32899 0.66582 0.32621 0.6716 0.31875 0.67761 C 0.31545 0.68455 0.30937 0.69149 0.30347 0.69403 C 0.29844 0.69611 0.28802 0.69819 0.28802 0.69819 C 0.27413 0.6975 0.26007 0.69935 0.24653 0.69611 C 0.24444 0.69565 0.24462 0.69056 0.24496 0.68779 C 0.24566 0.68085 0.24653 0.67322 0.24948 0.66744 C 0.25104 0.66443 0.25469 0.66466 0.25729 0.66327 C 0.27257 0.65587 0.28871 0.65564 0.30486 0.6531 C 0.31007 0.65379 0.31528 0.65333 0.32031 0.65518 C 0.3276 0.65795 0.33125 0.67021 0.33733 0.67553 C 0.34132 0.68432 0.34861 0.69079 0.35417 0.69819 C 0.35555 0.70028 0.35885 0.70421 0.35885 0.70421 C 0.36059 0.71438 0.36458 0.72155 0.36805 0.7308 C 0.37118 0.74745 0.36753 0.73173 0.37257 0.74537 C 0.37326 0.74722 0.37413 0.75139 0.37413 0.75139 " pathEditMode="relative" ptsTypes="ffffffffffffffffffffffffffffffffffffffA">
                                      <p:cBhvr>
                                        <p:cTn id="1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14917 C -0.0217 -0.1154 -0.02049 -0.10315 0.00399 -0.08973 C 0.03715 -0.09158 0.06719 -0.08233 0.09479 -0.10407 C 0.10451 -0.1235 0.10174 -0.11494 0.09323 -0.16143 C 0.08993 -0.17923 0.07309 -0.21346 0.05937 -0.21878 C 0.05278 -0.21809 0.04601 -0.21855 0.03941 -0.21693 C 0.03125 -0.21485 0.02743 -0.19727 0.02413 -0.18802 C 0.02535 -0.17368 0.02257 -0.15703 0.02865 -0.14501 C 0.0401 -0.12257 0.0592 -0.1087 0.07639 -0.09598 C 0.08542 -0.08927 0.09236 -0.08303 0.10243 -0.07956 C 0.1184 -0.08118 0.1349 -0.07956 0.15017 -0.08557 C 0.15799 -0.08858 0.16215 -0.0939 0.17014 -0.09598 C 0.17899 -0.10777 0.18316 -0.11402 0.18871 -0.12859 C 0.19288 -0.15657 0.19271 -0.18848 0.19792 -0.21485 C 0.20243 -0.23774 0.22118 -0.26365 0.23628 -0.27429 C 0.24462 -0.2803 0.25399 -0.28446 0.26233 -0.29071 C 0.28611 -0.30782 0.30104 -0.31591 0.32865 -0.31938 C 0.35521 -0.31638 0.36372 -0.31823 0.38403 -0.30504 C 0.38924 -0.29811 0.39601 -0.29325 0.40104 -0.28654 C 0.40764 -0.27775 0.41128 -0.26596 0.41632 -0.25578 C 0.41684 -0.25231 0.41701 -0.24885 0.41788 -0.24561 C 0.41858 -0.2426 0.42049 -0.24029 0.42101 -0.23728 C 0.42205 -0.23196 0.42448 -0.2093 0.42552 -0.20051 C 0.425 -0.18478 0.42535 -0.16906 0.42413 -0.15333 C 0.42257 -0.13159 0.40556 -0.11818 0.39167 -0.1124 C 0.37378 -0.11448 0.35556 -0.11425 0.33785 -0.11841 C 0.31962 -0.12281 0.30608 -0.15056 0.30104 -0.17183 C 0.30312 -0.18756 0.30122 -0.2049 0.30712 -0.21878 C 0.31319 -0.23335 0.35573 -0.26573 0.36406 -0.27429 C 0.3875 -0.29857 0.40955 -0.32447 0.43333 -0.34806 C 0.44878 -0.36355 0.46233 -0.37812 0.4809 -0.38691 C 0.4875 -0.39015 0.50104 -0.39501 0.50104 -0.39478 C 0.51823 -0.39431 0.53594 -0.39547 0.5533 -0.39316 C 0.56042 -0.39223 0.57483 -0.37812 0.5809 -0.37257 C 0.60104 -0.35338 0.61545 -0.33326 0.63177 -0.30898 C 0.66285 -0.2618 0.70174 -0.23497 0.74861 -0.22711 C 0.78299 -0.22988 0.81753 -0.23058 0.85174 -0.2352 C 0.86649 -0.23728 0.87604 -0.24746 0.88872 -0.25578 C 0.92083 -0.27706 0.9559 -0.29903 0.9717 -0.34598 C 0.97986 -0.37003 0.99062 -0.39177 0.99948 -0.41559 C 1.00729 -0.4364 1.00972 -0.4593 1.01476 -0.48127 C 1.01753 -0.49353 1.01979 -0.50578 1.02257 -0.51804 C 1.02569 -0.53122 1.03333 -0.55713 1.03333 -0.55689 C 1.03507 -0.57979 1.03628 -0.60222 1.03941 -0.62466 C 1.03785 -0.68687 1.03854 -0.74908 1.0349 -0.81106 C 1.03437 -0.82008 1.02934 -0.82725 1.02708 -0.8358 C 1.02049 -0.86124 1.01701 -0.88784 1.01181 -0.91351 C 1.00521 -0.94612 1.00052 -0.97618 0.99792 -1.00995 C 0.99687 -1.0222 0.99479 -1.04672 0.99479 -1.04649 C 0.99444 -1.06129 0.99913 -1.11841 0.98403 -1.13691 C 0.98038 -1.14154 0.96806 -1.15033 0.9625 -1.15333 C 0.95538 -1.15726 0.94844 -1.15911 0.94097 -1.16166 C 0.92969 -1.16096 0.91823 -1.16235 0.90712 -1.15958 C 0.90382 -1.15865 0.90226 -1.15379 0.89948 -1.15125 C 0.88125 -1.13506 0.86354 -1.11772 0.85017 -1.0939 C 0.84062 -1.05689 0.84965 -1.10847 0.8441 -1.01203 C 0.84392 -1.0074 0.84097 -0.99977 0.84097 -0.99954 " pathEditMode="relative" rAng="0" ptsTypes="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42" y="-47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3 0.03631 C -0.04983 0.04256 -0.05417 0.05204 -0.05747 0.06499 C -0.05642 0.07516 -0.05729 0.08627 -0.05434 0.09575 C -0.05243 0.10199 -0.04722 0.10523 -0.04358 0.11009 C -0.03368 0.12327 -0.02014 0.12836 -0.00677 0.13252 C -0.0033 0.13553 0.00069 0.13761 0.00399 0.14084 C 0.01285 0.1494 0.01962 0.1612 0.02708 0.1716 C 0.02812 0.17507 0.02899 0.17854 0.03021 0.18178 C 0.0316 0.18525 0.03472 0.18802 0.0349 0.19195 C 0.03576 0.20699 0.03472 0.22202 0.03333 0.23705 C 0.03316 0.2396 0.0309 0.24098 0.03021 0.2433 C 0.02552 0.25717 0.02951 0.25347 0.02257 0.26388 C 0.00903 0.28423 -0.01163 0.29117 -0.03125 0.29464 C -0.04722 0.29325 -0.06319 0.29279 -0.07899 0.29047 C -0.08559 0.28955 -0.09149 0.2833 -0.0974 0.28007 C -0.11163 0.2722 -0.1276 0.26203 -0.13906 0.24746 C -0.14167 0.23682 -0.14132 0.23058 -0.13281 0.22688 C -0.1191 0.26573 -0.14861 0.31083 -0.16667 0.33765 C -0.19844 0.38483 -0.15208 0.3217 -0.18212 0.36425 C -0.20313 0.39408 -0.22656 0.4223 -0.2559 0.43594 C -0.27379 0.44427 -0.29583 0.44265 -0.31441 0.44404 C -0.33646 0.44334 -0.35868 0.44635 -0.38056 0.44219 C -0.4224 0.43432 -0.46163 0.38136 -0.49444 0.34991 C -0.49983 0.33858 -0.50104 0.34528 -0.50521 0.35407 C -0.51059 0.36564 -0.51684 0.38668 -0.52361 0.39709 C -0.52535 0.39963 -0.52795 0.40079 -0.52986 0.4031 C -0.53212 0.40611 -0.53385 0.41004 -0.53594 0.41328 C -0.55903 0.44843 -0.59931 0.45791 -0.6191 0.49746 C -0.62066 0.50417 -0.62188 0.5111 -0.62361 0.51781 C -0.62257 0.52799 -0.62413 0.53932 -0.62049 0.54857 C -0.61493 0.56291 -0.59792 0.56314 -0.58819 0.56499 C -0.57274 0.56429 -0.55712 0.5673 -0.54201 0.56291 C -0.52795 0.55898 -0.51493 0.53886 -0.50972 0.52197 C -0.51319 0.48751 -0.50868 0.48913 -0.52986 0.47688 C -0.53958 0.47826 -0.54965 0.47734 -0.55903 0.48104 C -0.5625 0.48243 -0.56389 0.48821 -0.56667 0.49121 C -0.57118 0.4963 -0.58056 0.50555 -0.58056 0.50555 C -0.58802 0.52035 -0.5783 0.50255 -0.58976 0.51781 C -0.59566 0.52567 -0.60208 0.54047 -0.60677 0.54857 C -0.60833 0.55134 -0.61111 0.55227 -0.61285 0.55481 C -0.61424 0.55666 -0.61476 0.55921 -0.61597 0.56106 C -0.61736 0.56314 -0.61892 0.56499 -0.62049 0.56707 C -0.62101 0.56915 -0.62118 0.57146 -0.62205 0.57331 C -0.62326 0.57563 -0.62604 0.57655 -0.62674 0.57933 C -0.62917 0.58765 -0.62847 0.59713 -0.62986 0.60592 C -0.63038 0.61217 -0.62969 0.61864 -0.63125 0.62442 C -0.63194 0.62674 -0.6349 0.62651 -0.63594 0.62859 C -0.63767 0.63229 -0.63802 0.63668 -0.63906 0.64084 C -0.63958 0.64316 -0.64149 0.64478 -0.64201 0.64709 C -0.64219 0.64778 -0.64115 0.64709 -0.64063 0.64709 L -0.62674 0.64084 " pathEditMode="relative" ptsTypes="fffffffffffffffffffffffffffffffffffffffffffffffffAA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14524E-7 L 1.44896 0.719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48" y="359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4089E-6 L 1.27726 -0.669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54" y="-33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8.88067E-7 C -0.01111 0.0185 -0.01736 0.04093 -0.02309 0.06336 C -0.02465 0.08094 -0.02621 0.08672 -0.02153 0.10638 C -0.01371 0.13991 0.029 0.15425 0.05087 0.16397 C 0.05799 0.16258 0.06545 0.16235 0.0724 0.1598 C 0.07344 0.15934 0.08577 0.14916 0.08785 0.14755 C 0.09705 0.14061 0.1125 0.13274 0.12309 0.12904 C 0.1349 0.12974 0.14688 0.12812 0.15851 0.13113 C 0.16094 0.13182 0.16146 0.13668 0.1632 0.13922 C 0.1717 0.1524 0.17413 0.1635 0.17847 0.18015 C 0.18021 0.19611 0.18247 0.21299 0.17552 0.22733 C 0.17379 0.2389 0.17275 0.25347 0.16927 0.26434 C 0.16632 0.27336 0.16163 0.28191 0.15851 0.29093 C 0.14861 0.32007 0.1566 0.30342 0.14931 0.31753 C 0.14497 0.3351 0.13143 0.33279 0.12014 0.33811 C 0.09566 0.33533 0.10591 0.33834 0.0908 0.32377 C 0.08611 0.30504 0.07448 0.3062 0.06163 0.30111 C 0.03854 0.29209 0.0217 0.28538 -0.00295 0.28284 C -0.01232 0.28029 -0.01927 0.27798 -0.02916 0.27659 C -0.05712 0.27844 -0.05764 0.2715 -0.07222 0.29093 C -0.07465 0.31383 -0.07465 0.30573 -0.07222 0.33811 C -0.071 0.35407 -0.06146 0.36794 -0.05382 0.37904 C -0.04514 0.39176 -0.03594 0.40749 -0.02448 0.41605 C -0.01562 0.42275 -0.02066 0.41813 -0.0092 0.42206 C 0.00278 0.42599 0.01406 0.42992 0.02622 0.43224 C 0.03716 0.43432 0.04913 0.43848 0.06007 0.44056 C 0.06615 0.44172 0.0724 0.44172 0.07847 0.44264 C 0.0816 0.44311 0.08472 0.44403 0.08785 0.44472 C 0.11146 0.44403 0.13507 0.44449 0.15851 0.44264 C 0.16302 0.44218 0.17222 0.43062 0.17691 0.4283 C 0.1882 0.41327 0.20347 0.40333 0.21545 0.38922 C 0.22483 0.37812 0.21841 0.38483 0.22622 0.3728 C 0.23472 0.35962 0.22674 0.37419 0.23698 0.36054 C 0.24375 0.35152 0.23594 0.35638 0.24462 0.35245 C 0.25764 0.3351 0.27275 0.3247 0.28785 0.31151 C 0.30434 0.29694 0.31997 0.28469 0.33854 0.27451 C 0.34479 0.27104 0.35104 0.26688 0.35695 0.26225 C 0.35955 0.26017 0.36198 0.25763 0.36476 0.25601 C 0.37587 0.2493 0.38646 0.2419 0.39861 0.23959 C 0.40226 0.2389 0.40573 0.23866 0.40938 0.23774 C 0.41459 0.23658 0.42466 0.23358 0.42466 0.23358 C 0.44115 0.23496 0.45764 0.23496 0.47396 0.23774 C 0.49896 0.24213 0.5316 0.27127 0.55538 0.28284 C 0.57379 0.29186 0.59097 0.30458 0.60938 0.31336 C 0.61667 0.31683 0.62952 0.31938 0.63698 0.32169 C 0.65834 0.3284 0.67969 0.3351 0.70157 0.33811 C 0.71441 0.3425 0.72674 0.34297 0.74011 0.34412 C 0.7467 0.34204 0.75382 0.34181 0.76007 0.33811 C 0.77552 0.32909 0.78924 0.30758 0.80313 0.29509 C 0.81563 0.28376 0.82882 0.27289 0.84167 0.26225 C 0.85625 0.25023 0.87327 0.24514 0.88924 0.23774 C 0.91094 0.22756 0.9316 0.21901 0.954 0.21299 C 0.96389 0.21045 0.97309 0.20513 0.98316 0.20282 C 0.99445 0.19519 1.00764 0.19126 1.02014 0.18848 C 1.02986 0.18917 1.03959 0.18941 1.04931 0.19056 C 1.05521 0.19126 1.05764 0.19819 1.0632 0.20074 C 1.07483 0.21138 1.08247 0.22687 1.0908 0.24167 C 1.09393 0.25809 1.10295 0.27127 1.10782 0.28677 C 1.11025 0.29486 1.11216 0.30319 1.11389 0.31151 C 1.11493 0.31637 1.11563 0.32123 1.11702 0.32585 C 1.12205 0.3432 1.12917 0.35939 1.13386 0.37696 C 1.14236 0.40795 1.13038 0.35754 1.14011 0.40564 C 1.14097 0.4098 1.13993 0.41743 1.14323 0.4179 C 1.14722 0.41859 1.15139 0.41928 1.15538 0.41998 C 1.16615 0.41859 1.17709 0.41813 1.18785 0.41605 C 1.20729 0.41235 1.21563 0.39523 1.22778 0.37904 C 1.23091 0.3691 1.23559 0.36031 1.23854 0.35037 C 1.24306 0.3351 1.23681 0.34898 1.24323 0.33603 C 1.24497 0.32516 1.24966 0.30319 1.25851 0.29903 C 1.26198 0.29741 1.26563 0.29787 1.26927 0.29718 C 1.27709 0.29301 1.28959 0.29255 1.29549 0.28469 " pathEditMode="relative" ptsTypes="fffffffffffffffffffff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4089E-6 C -0.01164 -0.00509 -0.01945 -0.02174 -0.03091 -0.02868 C -0.03403 -0.03053 -0.03698 -0.03307 -0.04011 -0.03492 C -0.04514 -0.03793 -0.05539 -0.04302 -0.05539 -0.04302 C -0.06407 -0.04232 -0.07309 -0.04371 -0.0816 -0.04094 C -0.09098 -0.03793 -0.10452 -0.02082 -0.11077 -0.01226 C -0.11181 -0.0081 -0.1125 -0.00393 -0.11389 1.84089E-6 C -0.11459 0.00231 -0.11702 0.00347 -0.11702 0.00601 C -0.11806 0.0377 -0.11754 0.03793 -0.11389 0.05735 C -0.11459 0.08117 -0.1125 0.0969 -0.11702 0.11679 C -0.11789 0.12095 -0.11841 0.12535 -0.12014 0.12905 C -0.12275 0.1346 -0.12778 0.14547 -0.12778 0.14547 C -0.13021 0.15842 -0.13681 0.16836 -0.14323 0.17831 C -0.1474 0.18455 -0.14983 0.19241 -0.154 0.19866 C -0.16424 0.21415 -0.18108 0.21878 -0.19549 0.22132 C -0.21355 0.22826 -0.23212 0.23103 -0.25087 0.23358 C -0.31198 0.2315 -0.30417 0.23959 -0.34167 0.21508 C -0.34983 0.20976 -0.34896 0.21346 -0.35539 0.2049 C -0.36337 0.19426 -0.37171 0.18362 -0.37709 0.16998 C -0.38021 0.16189 -0.38316 0.15356 -0.38629 0.14547 C -0.38785 0.1413 -0.3908 0.13321 -0.3908 0.13321 C -0.39271 0.11794 -0.39566 0.10314 -0.39862 0.08811 C -0.39618 0.06244 -0.39584 0.06591 -0.37709 0.07169 C -0.36476 0.08002 -0.354 0.09274 -0.34931 0.11054 C -0.34983 0.12211 -0.34966 0.1339 -0.35087 0.14547 C -0.35261 0.16165 -0.36789 0.17322 -0.37396 0.18432 C -0.38733 0.20906 -0.41007 0.21646 -0.42934 0.22942 C -0.46771 0.25486 -0.50782 0.2722 -0.55087 0.27868 C -0.5908 0.27798 -0.63091 0.27844 -0.67084 0.27659 C -0.67483 0.27636 -0.69601 0.26526 -0.69705 0.26434 C -0.70122 0.26017 -0.70938 0.25208 -0.70938 0.25208 C -0.71563 0.23751 -0.71893 0.22178 -0.72466 0.20698 C -0.72796 0.17229 -0.73664 0.13945 -0.74462 0.10661 C -0.74514 0.10176 -0.74532 0.0969 -0.74618 0.09227 C -0.74688 0.08811 -0.74931 0.07979 -0.74931 0.07979 C -0.74983 0.08256 -0.7507 0.08534 -0.75087 0.08811 C -0.75174 0.10314 -0.75105 0.11818 -0.75243 0.13321 C -0.75382 0.14778 -0.76146 0.16327 -0.76615 0.17622 C -0.77796 0.20837 -0.79375 0.24584 -0.82014 0.26017 C -0.83907 0.27058 -0.86806 0.27289 -0.88785 0.27451 C -0.90678 0.27313 -0.92587 0.27382 -0.94462 0.27058 C -0.96737 0.26665 -0.96841 0.26017 -0.98629 0.25 C -1.02032 0.2308 -1.05643 0.20976 -1.08316 0.17414 C -1.08368 0.17206 -1.08403 0.16998 -1.08473 0.1679 C -1.08559 0.16512 -1.08698 0.16258 -1.08785 0.1598 C -1.08855 0.15726 -1.08803 0.15379 -1.08924 0.15171 C -1.09028 0.15009 -1.09237 0.15032 -1.09393 0.14963 C -1.10469 0.15657 -1.11389 0.16651 -1.12309 0.17622 C -1.13334 0.18709 -1.125 0.18224 -1.13386 0.1864 C -1.13976 0.19704 -1.14775 0.20467 -1.15539 0.213 C -1.16355 0.22202 -1.1698 0.2308 -1.18004 0.23566 C -1.19237 0.24745 -1.20382 0.25023 -1.21858 0.25416 C -1.23091 0.25347 -1.24306 0.25324 -1.25521 0.25208 C -1.26441 0.25115 -1.27292 0.24329 -1.2816 0.23982 C -1.28837 0.23381 -1.29827 0.22895 -1.30625 0.22548 C -1.31025 0.22363 -1.31858 0.22132 -1.31858 0.22132 C -1.32674 0.22202 -1.33542 0.22017 -1.34323 0.2234 C -1.3474 0.22525 -1.35244 0.23566 -1.35244 0.23566 C -1.35296 0.23774 -1.354 0.24167 -1.354 0.24167 " pathEditMode="relative" ptsTypes="fffffffff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6115E-6 C 0.02778 0.00278 0.0441 0.00301 0.07413 -1.96115E-6 C 0.08368 -0.00254 0.08698 -0.0067 0.09549 -0.01017 C 0.10208 -0.01711 0.10885 -0.01988 0.11545 -0.02659 C 0.12326 -0.03469 0.12396 -0.03815 0.13403 -0.04093 C 0.13802 -0.04509 0.14253 -0.04833 0.14618 -0.05319 C 0.15139 -0.06013 0.15469 -0.07516 0.15694 -0.08395 C 0.16024 -0.09667 0.1658 -0.10754 0.17083 -0.11887 C 0.17621 -0.13112 0.18368 -0.15194 0.19236 -0.1598 C 0.21528 -0.20605 0.24983 -0.23149 0.2816 -0.26433 C 0.29149 -0.27451 0.31007 -0.29 0.32153 -0.29301 C 0.32674 -0.2944 0.33698 -0.29717 0.33698 -0.29717 C 0.34306 -0.29648 0.34931 -0.29671 0.35538 -0.29509 C 0.36684 -0.29209 0.37049 -0.26942 0.37396 -0.25809 C 0.38976 -0.20767 0.39618 -0.15055 0.4 -0.0962 C 0.40052 0.01041 0.4 0.11679 0.40156 0.22341 C 0.40174 0.23474 0.40694 0.25486 0.41076 0.26434 C 0.41632 0.27776 0.42378 0.28747 0.43073 0.29926 C 0.43646 0.30898 0.44062 0.31545 0.44931 0.3217 C 0.47014 0.33673 0.49253 0.34297 0.51545 0.35061 C 0.53854 0.34922 0.56163 0.34945 0.58472 0.34644 C 0.59549 0.34506 0.61059 0.33534 0.62153 0.3321 C 0.64826 0.31453 0.67934 0.29048 0.70156 0.26434 C 0.71528 0.24815 0.725 0.23173 0.73698 0.21323 C 0.74028 0.20814 0.7408 0.20051 0.74306 0.19473 C 0.7533 0.16814 0.76163 0.14061 0.7724 0.11471 C 0.79792 0.0532 0.82205 -0.00902 0.85382 -0.06544 C 0.87361 -0.1006 0.90208 -0.12719 0.92778 -0.15356 C 0.93941 -0.16581 0.94288 -0.16281 0.95538 -0.17206 C 0.97431 -0.18617 0.98906 -0.20004 1.01076 -0.2049 C 1.03594 -0.2042 1.06111 -0.20467 1.08611 -0.20282 C 1.08802 -0.20259 1.08906 -0.19981 1.0908 -0.19865 C 1.10208 -0.19287 1.11736 -0.19079 1.12934 -0.18848 C 1.18785 -0.19403 1.18681 -0.18362 1.22465 -0.21299 C 1.23576 -0.22201 1.24774 -0.24491 1.25382 -0.26017 C 1.25694 -0.26827 1.26302 -0.28492 1.26302 -0.28492 C 1.26493 -0.29764 1.26771 -0.30943 1.27083 -0.32169 C 1.27135 -0.32655 1.27153 -0.3314 1.2724 -0.33603 C 1.27396 -0.34435 1.27847 -0.36077 1.27847 -0.36077 C 1.28246 -0.39223 1.28108 -0.37696 1.27847 -0.4364 C 1.27795 -0.44704 1.26597 -0.47386 1.26007 -0.48149 C 1.25764 -0.48496 1.25469 -0.48658 1.25226 -0.48982 C 1.24462 -0.5 1.2349 -0.51688 1.22465 -0.52243 C 1.21806 -0.52613 1.21094 -0.53029 1.20469 -0.53492 C 1.1908 -0.54532 1.20486 -0.53792 1.19392 -0.54301 C 1.19045 -0.54648 1.18472 -0.54764 1.18316 -0.55319 C 1.18264 -0.55527 1.18316 -0.5592 1.18472 -0.55943 C 1.20972 -0.56151 1.2349 -0.55943 1.26007 -0.55943 " pathEditMode="relative" ptsTypes="fffffffffffffffffffffffffffffffffffffffffffffff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5" y="1916832"/>
            <a:ext cx="1714159" cy="12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Related imag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98" y="1830042"/>
            <a:ext cx="1228725" cy="14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5" y="1916832"/>
            <a:ext cx="1829909" cy="134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07" y="3970735"/>
            <a:ext cx="2063113" cy="144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99" y="3704795"/>
            <a:ext cx="12287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57" y="1916832"/>
            <a:ext cx="1296144" cy="133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821" y="3744805"/>
            <a:ext cx="1823617" cy="134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32" y="4128692"/>
            <a:ext cx="1506291" cy="112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28263" y="-121794"/>
            <a:ext cx="8020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Qué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?¿De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qué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color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692696"/>
            <a:ext cx="1781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950763"/>
            <a:ext cx="1578253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3200" b="1" dirty="0"/>
              <a:t>un </a:t>
            </a:r>
            <a:r>
              <a:rPr lang="en-GB" sz="3200" b="1" dirty="0" err="1"/>
              <a:t>libro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35243" y="887536"/>
            <a:ext cx="997068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sz="3600" b="1" dirty="0" err="1"/>
              <a:t>rojo</a:t>
            </a:r>
            <a:endParaRPr lang="en-GB" sz="3600" b="1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14A5F7-8227-4EE7-AFFF-63F8E43102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07868" y="5414914"/>
            <a:ext cx="1128264" cy="112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92644"/>
      </p:ext>
    </p:extLst>
  </p:cSld>
  <p:clrMapOvr>
    <a:masterClrMapping/>
  </p:clrMapOvr>
  <p:transition>
    <p:strips dir="rd"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78" y="5970648"/>
            <a:ext cx="1086981" cy="81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Related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661" y="3705427"/>
            <a:ext cx="779158" cy="90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661" y="4726374"/>
            <a:ext cx="1160380" cy="8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29" y="5095217"/>
            <a:ext cx="1308259" cy="91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212" y="5579594"/>
            <a:ext cx="779158" cy="90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896" y="3794270"/>
            <a:ext cx="821910" cy="84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59" y="4156916"/>
            <a:ext cx="1156390" cy="85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47" y="5673356"/>
            <a:ext cx="955168" cy="71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04126" y="87015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Competición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3920" y="845096"/>
            <a:ext cx="1781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…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624DE8-74E1-4B12-B522-A3623A3213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58625" y="1021969"/>
            <a:ext cx="746457" cy="74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89152"/>
      </p:ext>
    </p:extLst>
  </p:cSld>
  <p:clrMapOvr>
    <a:masterClrMapping/>
  </p:clrMapOvr>
  <p:transition>
    <p:strips dir="rd"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72" y="2991722"/>
            <a:ext cx="1160380" cy="8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88" y="2954635"/>
            <a:ext cx="779158" cy="90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821910" cy="84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880" y="2991722"/>
            <a:ext cx="955168" cy="71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9792" y="77217"/>
            <a:ext cx="2800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answers: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3920" y="845096"/>
            <a:ext cx="1781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…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624DE8-74E1-4B12-B522-A3623A3213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810545" y="1395197"/>
            <a:ext cx="746457" cy="7464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D0C891-1038-4D7D-9AC7-B910CD1610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4808" y="2883944"/>
            <a:ext cx="1091279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55375"/>
      </p:ext>
    </p:extLst>
  </p:cSld>
  <p:clrMapOvr>
    <a:masterClrMapping/>
  </p:clrMapOvr>
  <p:transition>
    <p:strips dir="rd"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47609"/>
            <a:ext cx="1714159" cy="12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Related imag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98" y="1830042"/>
            <a:ext cx="1228725" cy="14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5" y="1916832"/>
            <a:ext cx="1829909" cy="134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71620"/>
            <a:ext cx="2063113" cy="144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99" y="3704795"/>
            <a:ext cx="12287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57" y="1916832"/>
            <a:ext cx="1296144" cy="133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821" y="3744805"/>
            <a:ext cx="1823617" cy="134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32" y="4128692"/>
            <a:ext cx="1506291" cy="112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773415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./No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0367" y="5668829"/>
            <a:ext cx="79928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Adivina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el color=guess the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colour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3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970" y="48181"/>
            <a:ext cx="1450468" cy="145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97500" y="116632"/>
            <a:ext cx="41114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</a:t>
            </a:r>
            <a:r>
              <a:rPr lang="en-US" sz="4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</a:t>
            </a:r>
            <a:r>
              <a: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un </a:t>
            </a:r>
            <a:r>
              <a:rPr lang="en-US" sz="4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libro</a:t>
            </a:r>
            <a:r>
              <a: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….?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751084-ED4A-43CE-B161-CAD3908886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51520" y="22524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16409"/>
      </p:ext>
    </p:extLst>
  </p:cSld>
  <p:clrMapOvr>
    <a:masterClrMapping/>
  </p:clrMapOvr>
  <p:transition>
    <p:strips dir="rd"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23" y="1066489"/>
            <a:ext cx="1233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775" y="1030485"/>
            <a:ext cx="843167" cy="97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681" y="1110267"/>
            <a:ext cx="1340256" cy="98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36" y="2046732"/>
            <a:ext cx="1573564" cy="110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69" y="2148136"/>
            <a:ext cx="862954" cy="10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79" y="3300809"/>
            <a:ext cx="947161" cy="97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03" y="3300809"/>
            <a:ext cx="1264029" cy="92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62" y="2252347"/>
            <a:ext cx="1123719" cy="84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78657" y="281797"/>
            <a:ext cx="32509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¿De </a:t>
            </a:r>
            <a:r>
              <a:rPr lang="en-US" sz="32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qué</a:t>
            </a:r>
            <a:r>
              <a:rPr lang="en-US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color </a:t>
            </a:r>
            <a:r>
              <a:rPr lang="en-US" sz="32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</a:t>
            </a:r>
            <a:r>
              <a:rPr lang="en-US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725281" y="4144484"/>
            <a:ext cx="4314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1.-Es un </a:t>
            </a: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libro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rojo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Explosion 1 4"/>
          <p:cNvSpPr/>
          <p:nvPr/>
        </p:nvSpPr>
        <p:spPr>
          <a:xfrm>
            <a:off x="6501018" y="1605222"/>
            <a:ext cx="2574977" cy="231725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The colour comes after the object!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49" y="5107754"/>
            <a:ext cx="917937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u="sng" dirty="0"/>
              <a:t>CHALLENGE 1</a:t>
            </a:r>
            <a:r>
              <a:rPr lang="en-GB" sz="2800" dirty="0"/>
              <a:t>: Write some more sentences using: un </a:t>
            </a:r>
            <a:r>
              <a:rPr lang="en-GB" sz="2800" dirty="0" err="1"/>
              <a:t>lápiz</a:t>
            </a:r>
            <a:r>
              <a:rPr lang="en-GB" sz="2800" dirty="0"/>
              <a:t>, un </a:t>
            </a:r>
            <a:r>
              <a:rPr lang="en-GB" sz="2800" dirty="0" err="1"/>
              <a:t>sacapuntas</a:t>
            </a:r>
            <a:r>
              <a:rPr lang="en-GB" sz="2800" dirty="0"/>
              <a:t>, un </a:t>
            </a:r>
            <a:r>
              <a:rPr lang="en-GB" sz="2800" dirty="0" err="1"/>
              <a:t>cuaderno</a:t>
            </a:r>
            <a:r>
              <a:rPr lang="en-GB" sz="2800" dirty="0"/>
              <a:t>, un </a:t>
            </a:r>
            <a:r>
              <a:rPr lang="en-GB" sz="2800" dirty="0" err="1"/>
              <a:t>estuche</a:t>
            </a:r>
            <a:endParaRPr lang="en-GB" sz="2800" dirty="0"/>
          </a:p>
        </p:txBody>
      </p:sp>
      <p:pic>
        <p:nvPicPr>
          <p:cNvPr id="44034" name="Picture 2" descr="Image result for white book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r="16627" b="8095"/>
          <a:stretch/>
        </p:blipFill>
        <p:spPr bwMode="auto">
          <a:xfrm>
            <a:off x="5171081" y="3205414"/>
            <a:ext cx="889404" cy="106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88260" y="1030485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1.-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73145" y="1075876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2.-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77645" y="1066489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3.-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88260" y="2000412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4.-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47239" y="2046732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5.-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49681" y="2155912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6.-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9814" y="3282448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7.-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00491" y="3300808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8.-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34414" y="3300809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9.-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47023" y="6150114"/>
            <a:ext cx="66447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1.-Es un </a:t>
            </a: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sacapuntas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amarillo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21F706-B2B0-47C4-BD85-33E55CC7EB0C}"/>
              </a:ext>
            </a:extLst>
          </p:cNvPr>
          <p:cNvSpPr txBox="1"/>
          <p:nvPr/>
        </p:nvSpPr>
        <p:spPr>
          <a:xfrm>
            <a:off x="149178" y="-38459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Escribe=write the sentences</a:t>
            </a:r>
          </a:p>
        </p:txBody>
      </p:sp>
    </p:spTree>
    <p:extLst>
      <p:ext uri="{BB962C8B-B14F-4D97-AF65-F5344CB8AC3E}">
        <p14:creationId xmlns:p14="http://schemas.microsoft.com/office/powerpoint/2010/main" val="428569779"/>
      </p:ext>
    </p:extLst>
  </p:cSld>
  <p:clrMapOvr>
    <a:masterClrMapping/>
  </p:clrMapOvr>
  <p:transition>
    <p:strips dir="r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0"/>
          <p:cNvSpPr txBox="1">
            <a:spLocks noChangeArrowheads="1"/>
          </p:cNvSpPr>
          <p:nvPr/>
        </p:nvSpPr>
        <p:spPr bwMode="auto">
          <a:xfrm>
            <a:off x="4572000" y="549275"/>
            <a:ext cx="3587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1" name="Text Box 38"/>
          <p:cNvSpPr txBox="1">
            <a:spLocks noChangeArrowheads="1"/>
          </p:cNvSpPr>
          <p:nvPr/>
        </p:nvSpPr>
        <p:spPr bwMode="auto">
          <a:xfrm>
            <a:off x="385962" y="2606254"/>
            <a:ext cx="8112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 dirty="0" err="1"/>
              <a:t>Rojo</a:t>
            </a:r>
            <a:endParaRPr lang="en-GB" b="1" dirty="0"/>
          </a:p>
        </p:txBody>
      </p:sp>
      <p:sp>
        <p:nvSpPr>
          <p:cNvPr id="7172" name="Text Box 39"/>
          <p:cNvSpPr txBox="1">
            <a:spLocks noChangeArrowheads="1"/>
          </p:cNvSpPr>
          <p:nvPr/>
        </p:nvSpPr>
        <p:spPr bwMode="auto">
          <a:xfrm>
            <a:off x="2111984" y="2663071"/>
            <a:ext cx="979488" cy="457200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 dirty="0"/>
              <a:t>Verde</a:t>
            </a:r>
          </a:p>
        </p:txBody>
      </p:sp>
      <p:sp>
        <p:nvSpPr>
          <p:cNvPr id="7173" name="Text Box 40"/>
          <p:cNvSpPr txBox="1">
            <a:spLocks noChangeArrowheads="1"/>
          </p:cNvSpPr>
          <p:nvPr/>
        </p:nvSpPr>
        <p:spPr bwMode="auto">
          <a:xfrm>
            <a:off x="3696309" y="2663071"/>
            <a:ext cx="1350963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/>
              <a:t>Amarillo</a:t>
            </a:r>
          </a:p>
        </p:txBody>
      </p:sp>
      <p:sp>
        <p:nvSpPr>
          <p:cNvPr id="7174" name="Text Box 41"/>
          <p:cNvSpPr txBox="1">
            <a:spLocks noChangeArrowheads="1"/>
          </p:cNvSpPr>
          <p:nvPr/>
        </p:nvSpPr>
        <p:spPr bwMode="auto">
          <a:xfrm>
            <a:off x="5640997" y="2663071"/>
            <a:ext cx="793750" cy="4572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/>
              <a:t>Azul</a:t>
            </a:r>
          </a:p>
        </p:txBody>
      </p:sp>
      <p:sp>
        <p:nvSpPr>
          <p:cNvPr id="7175" name="Text Box 42"/>
          <p:cNvSpPr txBox="1">
            <a:spLocks noChangeArrowheads="1"/>
          </p:cNvSpPr>
          <p:nvPr/>
        </p:nvSpPr>
        <p:spPr bwMode="auto">
          <a:xfrm>
            <a:off x="372468" y="5382055"/>
            <a:ext cx="838200" cy="466725"/>
          </a:xfrm>
          <a:prstGeom prst="rect">
            <a:avLst/>
          </a:prstGeom>
          <a:solidFill>
            <a:srgbClr val="FF66CC"/>
          </a:solidFill>
          <a:ln w="9525">
            <a:solidFill>
              <a:srgbClr val="FF66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 dirty="0"/>
              <a:t>Rosa</a:t>
            </a:r>
          </a:p>
        </p:txBody>
      </p:sp>
      <p:sp>
        <p:nvSpPr>
          <p:cNvPr id="7176" name="Text Box 43"/>
          <p:cNvSpPr txBox="1">
            <a:spLocks noChangeArrowheads="1"/>
          </p:cNvSpPr>
          <p:nvPr/>
        </p:nvSpPr>
        <p:spPr bwMode="auto">
          <a:xfrm>
            <a:off x="2143746" y="5427662"/>
            <a:ext cx="1008063" cy="466725"/>
          </a:xfrm>
          <a:prstGeom prst="rect">
            <a:avLst/>
          </a:prstGeom>
          <a:solidFill>
            <a:schemeClr val="tx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 dirty="0">
                <a:solidFill>
                  <a:schemeClr val="bg1"/>
                </a:solidFill>
              </a:rPr>
              <a:t>Negro</a:t>
            </a:r>
          </a:p>
        </p:txBody>
      </p:sp>
      <p:sp>
        <p:nvSpPr>
          <p:cNvPr id="7177" name="Text Box 46"/>
          <p:cNvSpPr txBox="1">
            <a:spLocks noChangeArrowheads="1"/>
          </p:cNvSpPr>
          <p:nvPr/>
        </p:nvSpPr>
        <p:spPr bwMode="auto">
          <a:xfrm>
            <a:off x="7153884" y="2663071"/>
            <a:ext cx="1439863" cy="466725"/>
          </a:xfrm>
          <a:prstGeom prst="rect">
            <a:avLst/>
          </a:prstGeom>
          <a:solidFill>
            <a:srgbClr val="6633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FF00"/>
                </a:solidFill>
              </a:rPr>
              <a:t>Marron</a:t>
            </a:r>
          </a:p>
        </p:txBody>
      </p:sp>
      <p:sp>
        <p:nvSpPr>
          <p:cNvPr id="7178" name="Text Box 55"/>
          <p:cNvSpPr txBox="1">
            <a:spLocks noChangeArrowheads="1"/>
          </p:cNvSpPr>
          <p:nvPr/>
        </p:nvSpPr>
        <p:spPr bwMode="auto">
          <a:xfrm>
            <a:off x="7487259" y="5516454"/>
            <a:ext cx="768350" cy="4667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/>
              <a:t>Gris</a:t>
            </a:r>
          </a:p>
        </p:txBody>
      </p:sp>
      <p:sp>
        <p:nvSpPr>
          <p:cNvPr id="7179" name="Text Box 56"/>
          <p:cNvSpPr txBox="1">
            <a:spLocks noChangeArrowheads="1"/>
          </p:cNvSpPr>
          <p:nvPr/>
        </p:nvSpPr>
        <p:spPr bwMode="auto">
          <a:xfrm>
            <a:off x="4123767" y="5508703"/>
            <a:ext cx="1268412" cy="457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/>
              <a:t>Naranja</a:t>
            </a:r>
          </a:p>
        </p:txBody>
      </p:sp>
      <p:sp>
        <p:nvSpPr>
          <p:cNvPr id="7180" name="Text Box 57"/>
          <p:cNvSpPr txBox="1">
            <a:spLocks noChangeArrowheads="1"/>
          </p:cNvSpPr>
          <p:nvPr/>
        </p:nvSpPr>
        <p:spPr bwMode="auto">
          <a:xfrm>
            <a:off x="5687034" y="5516454"/>
            <a:ext cx="1090613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/>
              <a:t>Blanco</a:t>
            </a:r>
          </a:p>
        </p:txBody>
      </p:sp>
      <p:pic>
        <p:nvPicPr>
          <p:cNvPr id="6214" name="Reco270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909" y="338220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5" name="Reco270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72" y="331077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6" name="Reco2705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97" y="331077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7" name="Reco2706.WAV">
            <a:hlinkClick r:id="" action="ppaction://media"/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122" y="331077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8" name="Reco2707.WAV">
            <a:hlinkClick r:id="" action="ppaction://media"/>
          </p:cNvPr>
          <p:cNvPicPr>
            <a:picLocks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4" y="610102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9" name="Reco2708.WAV">
            <a:hlinkClick r:id="" action="ppaction://media"/>
          </p:cNvPr>
          <p:cNvPicPr>
            <a:picLocks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47" y="611905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0" name="Reco2718.WAV">
            <a:hlinkClick r:id="" action="ppaction://media"/>
          </p:cNvPr>
          <p:cNvPicPr>
            <a:picLocks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21" y="611905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4" name="Reco2719.WAV">
            <a:hlinkClick r:id="" action="ppaction://media"/>
          </p:cNvPr>
          <p:cNvPicPr>
            <a:picLocks noChangeAspect="1" noChangeArrowheads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4" y="31703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6" name="Reco2720.WAV">
            <a:hlinkClick r:id="" action="ppaction://media"/>
          </p:cNvPr>
          <p:cNvPicPr>
            <a:picLocks noChangeAspect="1" noChangeArrowheads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12" y="611905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9" name="Reco2721.WAV">
            <a:hlinkClick r:id="" action="ppaction://media"/>
          </p:cNvPr>
          <p:cNvPicPr>
            <a:picLocks noChangeAspect="1" noChangeArrowheads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522" y="611905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1" name="Oval 86"/>
          <p:cNvSpPr>
            <a:spLocks noChangeArrowheads="1"/>
          </p:cNvSpPr>
          <p:nvPr/>
        </p:nvSpPr>
        <p:spPr bwMode="auto">
          <a:xfrm>
            <a:off x="395332" y="1676400"/>
            <a:ext cx="9144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Oval 87"/>
          <p:cNvSpPr>
            <a:spLocks noChangeArrowheads="1"/>
          </p:cNvSpPr>
          <p:nvPr/>
        </p:nvSpPr>
        <p:spPr bwMode="auto">
          <a:xfrm>
            <a:off x="2111984" y="1578273"/>
            <a:ext cx="914400" cy="9144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Oval 88"/>
          <p:cNvSpPr>
            <a:spLocks noChangeArrowheads="1"/>
          </p:cNvSpPr>
          <p:nvPr/>
        </p:nvSpPr>
        <p:spPr bwMode="auto">
          <a:xfrm>
            <a:off x="3897921" y="1600307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Oval 89"/>
          <p:cNvSpPr>
            <a:spLocks noChangeArrowheads="1"/>
          </p:cNvSpPr>
          <p:nvPr/>
        </p:nvSpPr>
        <p:spPr bwMode="auto">
          <a:xfrm>
            <a:off x="5580672" y="1535946"/>
            <a:ext cx="914400" cy="9144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Oval 90"/>
          <p:cNvSpPr>
            <a:spLocks noChangeArrowheads="1"/>
          </p:cNvSpPr>
          <p:nvPr/>
        </p:nvSpPr>
        <p:spPr bwMode="auto">
          <a:xfrm>
            <a:off x="7318984" y="1675646"/>
            <a:ext cx="914400" cy="914400"/>
          </a:xfrm>
          <a:prstGeom prst="ellipse">
            <a:avLst/>
          </a:prstGeom>
          <a:solidFill>
            <a:srgbClr val="663300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Oval 91"/>
          <p:cNvSpPr>
            <a:spLocks noChangeArrowheads="1"/>
          </p:cNvSpPr>
          <p:nvPr/>
        </p:nvSpPr>
        <p:spPr bwMode="auto">
          <a:xfrm>
            <a:off x="303948" y="3779932"/>
            <a:ext cx="914400" cy="914400"/>
          </a:xfrm>
          <a:prstGeom prst="ellipse">
            <a:avLst/>
          </a:prstGeom>
          <a:solidFill>
            <a:srgbClr val="FF3399"/>
          </a:solidFill>
          <a:ln w="952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7" name="Oval 92"/>
          <p:cNvSpPr>
            <a:spLocks noChangeArrowheads="1"/>
          </p:cNvSpPr>
          <p:nvPr/>
        </p:nvSpPr>
        <p:spPr bwMode="auto">
          <a:xfrm>
            <a:off x="2123728" y="3852203"/>
            <a:ext cx="914400" cy="914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Oval 93"/>
          <p:cNvSpPr>
            <a:spLocks noChangeArrowheads="1"/>
          </p:cNvSpPr>
          <p:nvPr/>
        </p:nvSpPr>
        <p:spPr bwMode="auto">
          <a:xfrm>
            <a:off x="4120172" y="3887609"/>
            <a:ext cx="914400" cy="9144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Oval 94"/>
          <p:cNvSpPr>
            <a:spLocks noChangeArrowheads="1"/>
          </p:cNvSpPr>
          <p:nvPr/>
        </p:nvSpPr>
        <p:spPr bwMode="auto">
          <a:xfrm>
            <a:off x="5835151" y="3899772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Oval 95"/>
          <p:cNvSpPr>
            <a:spLocks noChangeArrowheads="1"/>
          </p:cNvSpPr>
          <p:nvPr/>
        </p:nvSpPr>
        <p:spPr bwMode="auto">
          <a:xfrm>
            <a:off x="7504722" y="3886463"/>
            <a:ext cx="914400" cy="914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5962" y="-6165"/>
            <a:ext cx="34529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Vamos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leer=read</a:t>
            </a:r>
          </a:p>
        </p:txBody>
      </p:sp>
      <p:pic>
        <p:nvPicPr>
          <p:cNvPr id="37" name="Picture 2" descr="Image result for vowels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5056"/>
          <a:stretch>
            <a:fillRect/>
          </a:stretch>
        </p:blipFill>
        <p:spPr bwMode="auto">
          <a:xfrm>
            <a:off x="3674627" y="0"/>
            <a:ext cx="2623422" cy="9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78012" y="69681"/>
            <a:ext cx="1810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LL = </a:t>
            </a:r>
          </a:p>
        </p:txBody>
      </p:sp>
      <p:pic>
        <p:nvPicPr>
          <p:cNvPr id="7202" name="Picture 34"/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8" t="78796" r="17559" b="1"/>
          <a:stretch/>
        </p:blipFill>
        <p:spPr bwMode="auto">
          <a:xfrm>
            <a:off x="7900254" y="34887"/>
            <a:ext cx="564583" cy="114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47" y="558723"/>
            <a:ext cx="1261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</a:p>
        </p:txBody>
      </p:sp>
    </p:spTree>
  </p:cSld>
  <p:clrMapOvr>
    <a:masterClrMapping/>
  </p:clrMapOvr>
  <p:transition>
    <p:strips dir="rd"/>
    <p:sndAc>
      <p:stSnd>
        <p:snd r:embed="rId2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6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0" fill="hold"/>
                                        <p:tgtEl>
                                          <p:spTgt spid="62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00" fill="hold"/>
                                        <p:tgtEl>
                                          <p:spTgt spid="62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00" fill="hold"/>
                                        <p:tgtEl>
                                          <p:spTgt spid="6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00" fill="hold"/>
                                        <p:tgtEl>
                                          <p:spTgt spid="6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00" fill="hold"/>
                                        <p:tgtEl>
                                          <p:spTgt spid="6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8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18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19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000" fill="hold"/>
                                        <p:tgtEl>
                                          <p:spTgt spid="6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20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2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00" fill="hold"/>
                                        <p:tgtEl>
                                          <p:spTgt spid="6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24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24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000" fill="hold"/>
                                        <p:tgtEl>
                                          <p:spTgt spid="62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26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26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000" fill="hold"/>
                                        <p:tgtEl>
                                          <p:spTgt spid="6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29"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val 4"/>
          <p:cNvSpPr>
            <a:spLocks noChangeArrowheads="1"/>
          </p:cNvSpPr>
          <p:nvPr/>
        </p:nvSpPr>
        <p:spPr bwMode="auto">
          <a:xfrm>
            <a:off x="2771800" y="943769"/>
            <a:ext cx="719410" cy="771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0" name="Oval 5"/>
          <p:cNvSpPr>
            <a:spLocks noChangeArrowheads="1"/>
          </p:cNvSpPr>
          <p:nvPr/>
        </p:nvSpPr>
        <p:spPr bwMode="auto">
          <a:xfrm>
            <a:off x="4609262" y="944707"/>
            <a:ext cx="742433" cy="7705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2771800" y="5647387"/>
            <a:ext cx="719410" cy="7715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Oval 4"/>
          <p:cNvSpPr>
            <a:spLocks noChangeArrowheads="1"/>
          </p:cNvSpPr>
          <p:nvPr/>
        </p:nvSpPr>
        <p:spPr bwMode="auto">
          <a:xfrm>
            <a:off x="4704947" y="5689599"/>
            <a:ext cx="719410" cy="7715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Oval 6"/>
          <p:cNvSpPr>
            <a:spLocks noChangeArrowheads="1"/>
          </p:cNvSpPr>
          <p:nvPr/>
        </p:nvSpPr>
        <p:spPr bwMode="auto">
          <a:xfrm>
            <a:off x="2778708" y="2005233"/>
            <a:ext cx="759653" cy="77108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4693396" y="2009775"/>
            <a:ext cx="712502" cy="771083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Oval 25"/>
          <p:cNvSpPr>
            <a:spLocks noChangeArrowheads="1"/>
          </p:cNvSpPr>
          <p:nvPr/>
        </p:nvSpPr>
        <p:spPr bwMode="auto">
          <a:xfrm>
            <a:off x="2778708" y="3158361"/>
            <a:ext cx="712502" cy="77108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4658404" y="3150614"/>
            <a:ext cx="712502" cy="77108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2778708" y="4334758"/>
            <a:ext cx="712502" cy="77108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708401" y="4339838"/>
            <a:ext cx="712502" cy="771083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746" y="27698"/>
            <a:ext cx="8901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Qué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falta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?=What’s missing?</a:t>
            </a:r>
          </a:p>
        </p:txBody>
      </p:sp>
    </p:spTree>
    <p:extLst>
      <p:ext uri="{BB962C8B-B14F-4D97-AF65-F5344CB8AC3E}">
        <p14:creationId xmlns:p14="http://schemas.microsoft.com/office/powerpoint/2010/main" val="2869657781"/>
      </p:ext>
    </p:extLst>
  </p:cSld>
  <p:clrMapOvr>
    <a:masterClrMapping/>
  </p:clrMapOvr>
  <p:transition>
    <p:strips dir="r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  <p:bldP spid="9220" grpId="0" animBg="1"/>
      <p:bldP spid="9220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82849"/>
              </p:ext>
            </p:extLst>
          </p:nvPr>
        </p:nvGraphicFramePr>
        <p:xfrm>
          <a:off x="774487" y="1700808"/>
          <a:ext cx="5760639" cy="4543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0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14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4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4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1196163" y="1884738"/>
            <a:ext cx="1080120" cy="1063084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7595813" y="3946354"/>
            <a:ext cx="742433" cy="7705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278543" y="3667858"/>
            <a:ext cx="1080120" cy="1063084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105970" y="4992030"/>
            <a:ext cx="1080120" cy="106308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078742" y="1883377"/>
            <a:ext cx="1140541" cy="10624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137112" y="1836719"/>
            <a:ext cx="1069748" cy="1062475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Oval 25"/>
          <p:cNvSpPr>
            <a:spLocks noChangeArrowheads="1"/>
          </p:cNvSpPr>
          <p:nvPr/>
        </p:nvSpPr>
        <p:spPr bwMode="auto">
          <a:xfrm>
            <a:off x="3294767" y="3395545"/>
            <a:ext cx="1069748" cy="10624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26"/>
          <p:cNvSpPr>
            <a:spLocks noChangeArrowheads="1"/>
          </p:cNvSpPr>
          <p:nvPr/>
        </p:nvSpPr>
        <p:spPr bwMode="auto">
          <a:xfrm>
            <a:off x="1206535" y="4979721"/>
            <a:ext cx="1069748" cy="10624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25"/>
          <p:cNvSpPr>
            <a:spLocks noChangeArrowheads="1"/>
          </p:cNvSpPr>
          <p:nvPr/>
        </p:nvSpPr>
        <p:spPr bwMode="auto">
          <a:xfrm>
            <a:off x="3225878" y="4911074"/>
            <a:ext cx="1069748" cy="1062475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5140823" y="3395544"/>
            <a:ext cx="1069748" cy="1062475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5465" y="36848"/>
            <a:ext cx="5250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Círculos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y cruces</a:t>
            </a:r>
          </a:p>
        </p:txBody>
      </p:sp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C836BB-1A81-4793-8116-2951C00CF6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08475" y="404664"/>
            <a:ext cx="271463" cy="2714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294E6F-05D6-40B1-887B-846AF5DA3C3F}"/>
              </a:ext>
            </a:extLst>
          </p:cNvPr>
          <p:cNvSpPr txBox="1"/>
          <p:nvPr/>
        </p:nvSpPr>
        <p:spPr>
          <a:xfrm>
            <a:off x="2620015" y="825096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              X</a:t>
            </a:r>
          </a:p>
        </p:txBody>
      </p:sp>
    </p:spTree>
    <p:extLst>
      <p:ext uri="{BB962C8B-B14F-4D97-AF65-F5344CB8AC3E}">
        <p14:creationId xmlns:p14="http://schemas.microsoft.com/office/powerpoint/2010/main" val="1084715005"/>
      </p:ext>
    </p:extLst>
  </p:cSld>
  <p:clrMapOvr>
    <a:masterClrMapping/>
  </p:clrMapOvr>
  <p:transition>
    <p:strips dir="rd"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Optional game: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1835696" y="3013075"/>
            <a:ext cx="5305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hlinkClick r:id="rId4"/>
              </a:rPr>
              <a:t>http://www.purposegames.com/game/749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6834"/>
      </p:ext>
    </p:extLst>
  </p:cSld>
  <p:clrMapOvr>
    <a:masterClrMapping/>
  </p:clrMapOvr>
  <p:transition>
    <p:strips dir="rd"/>
    <p:sndAc>
      <p:stSnd>
        <p:snd r:embed="rId3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121" y="2967335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166613167"/>
      </p:ext>
    </p:extLst>
  </p:cSld>
  <p:clrMapOvr>
    <a:masterClrMapping/>
  </p:clrMapOvr>
  <p:transition>
    <p:strips dir="rd"/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4163" y="214182"/>
            <a:ext cx="4348099" cy="1455014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  <a:ea typeface="Times New Roman"/>
                <a:cs typeface="Arial"/>
              </a:rPr>
              <a:t>L.I. </a:t>
            </a:r>
            <a:r>
              <a:rPr lang="en-GB" sz="1100" dirty="0">
                <a:solidFill>
                  <a:prstClr val="black"/>
                </a:solidFill>
                <a:latin typeface="Calibri"/>
                <a:ea typeface="Times New Roman"/>
                <a:cs typeface="Arial"/>
              </a:rPr>
              <a:t>To use adjectives in Spanish.    Context: colours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Success criteria: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I can use my detective strategies to remember vocabulary.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I can name at least 6 colours in Spanish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I ask the colour of an object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CT                                OA                                 </a:t>
            </a:r>
            <a:r>
              <a:rPr lang="en-GB" sz="1100" dirty="0" err="1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Indep</a:t>
            </a:r>
            <a:endParaRPr lang="en-GB" sz="11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Self Assessed             Peer Assessed             Teacher Assessed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43808" y="1988840"/>
            <a:ext cx="3331128" cy="3937388"/>
            <a:chOff x="367541" y="2708920"/>
            <a:chExt cx="3331128" cy="3937388"/>
          </a:xfrm>
        </p:grpSpPr>
        <p:grpSp>
          <p:nvGrpSpPr>
            <p:cNvPr id="3" name="Group 2"/>
            <p:cNvGrpSpPr/>
            <p:nvPr/>
          </p:nvGrpSpPr>
          <p:grpSpPr>
            <a:xfrm>
              <a:off x="367541" y="2708920"/>
              <a:ext cx="3331128" cy="3937388"/>
              <a:chOff x="323527" y="1124744"/>
              <a:chExt cx="3714046" cy="4320480"/>
            </a:xfrm>
          </p:grpSpPr>
          <p:pic>
            <p:nvPicPr>
              <p:cNvPr id="55299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07" r="18820"/>
              <a:stretch/>
            </p:blipFill>
            <p:spPr bwMode="auto">
              <a:xfrm>
                <a:off x="323527" y="1124744"/>
                <a:ext cx="3714046" cy="4320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115616" y="2528952"/>
                <a:ext cx="162018" cy="269976"/>
              </a:xfrm>
              <a:prstGeom prst="rect">
                <a:avLst/>
              </a:prstGeom>
              <a:solidFill>
                <a:srgbClr val="F8A4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149337" y="2528952"/>
                <a:ext cx="303218" cy="353841"/>
              </a:xfrm>
              <a:prstGeom prst="rect">
                <a:avLst/>
              </a:prstGeom>
              <a:solidFill>
                <a:srgbClr val="F8A4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958471" y="5003470"/>
              <a:ext cx="1478448" cy="24608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solidFill>
                    <a:prstClr val="black"/>
                  </a:solidFill>
                </a:rPr>
                <a:t>marron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50623" y="5373216"/>
              <a:ext cx="1024206" cy="245917"/>
            </a:xfrm>
            <a:prstGeom prst="rect">
              <a:avLst/>
            </a:prstGeom>
            <a:solidFill>
              <a:srgbClr val="FB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solidFill>
                    <a:prstClr val="black"/>
                  </a:solidFill>
                </a:rPr>
                <a:t>rosa</a:t>
              </a:r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8646736"/>
      </p:ext>
    </p:extLst>
  </p:cSld>
  <p:clrMapOvr>
    <a:masterClrMapping/>
  </p:clrMapOvr>
  <p:transition>
    <p:strips dir="rd"/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869140"/>
      </p:ext>
    </p:extLst>
  </p:cSld>
  <p:clrMapOvr>
    <a:masterClrMapping/>
  </p:clrMapOvr>
  <p:transition>
    <p:strips dir="rd"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692696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L.I:  To link sounds and spellings in order to read and write in Spanish.</a:t>
            </a:r>
            <a:endParaRPr lang="en-GB" sz="2800" dirty="0"/>
          </a:p>
          <a:p>
            <a:r>
              <a:rPr lang="en-GB" sz="2800" b="1" dirty="0"/>
              <a:t>Context: Colours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8177" y="2223641"/>
            <a:ext cx="7056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Success Criteria:</a:t>
            </a:r>
          </a:p>
          <a:p>
            <a:r>
              <a:rPr lang="en-GB" dirty="0">
                <a:solidFill>
                  <a:srgbClr val="FF0000"/>
                </a:solidFill>
              </a:rPr>
              <a:t>I  can say colours in Spanish.</a:t>
            </a:r>
          </a:p>
          <a:p>
            <a:r>
              <a:rPr lang="en-GB" dirty="0">
                <a:solidFill>
                  <a:srgbClr val="FF0000"/>
                </a:solidFill>
              </a:rPr>
              <a:t>I can write a description of a book using the colour  </a:t>
            </a:r>
            <a:r>
              <a:rPr lang="en-GB" dirty="0"/>
              <a:t>(adjective) </a:t>
            </a:r>
            <a:r>
              <a:rPr lang="en-GB" dirty="0">
                <a:solidFill>
                  <a:srgbClr val="FF0000"/>
                </a:solidFill>
              </a:rPr>
              <a:t>after the object </a:t>
            </a:r>
            <a:r>
              <a:rPr lang="en-GB" dirty="0"/>
              <a:t>(noun).</a:t>
            </a:r>
          </a:p>
          <a:p>
            <a:r>
              <a:rPr lang="en-GB" u="sng" dirty="0">
                <a:solidFill>
                  <a:srgbClr val="FF0000"/>
                </a:solidFill>
              </a:rPr>
              <a:t>Challenge 1</a:t>
            </a:r>
          </a:p>
          <a:p>
            <a:r>
              <a:rPr lang="en-GB" dirty="0">
                <a:solidFill>
                  <a:srgbClr val="FF0000"/>
                </a:solidFill>
              </a:rPr>
              <a:t>I can write my colour sentence using different objects.</a:t>
            </a:r>
          </a:p>
          <a:p>
            <a:r>
              <a:rPr lang="en-GB" dirty="0">
                <a:solidFill>
                  <a:srgbClr val="FF0000"/>
                </a:solidFill>
              </a:rPr>
              <a:t>I can write my sentence using the negative</a:t>
            </a:r>
          </a:p>
        </p:txBody>
      </p:sp>
      <p:pic>
        <p:nvPicPr>
          <p:cNvPr id="4" name="Picture 11" descr="u231827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85184"/>
            <a:ext cx="1524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3"/>
          <p:cNvSpPr>
            <a:spLocks noChangeArrowheads="1"/>
          </p:cNvSpPr>
          <p:nvPr/>
        </p:nvSpPr>
        <p:spPr bwMode="auto">
          <a:xfrm>
            <a:off x="3419748" y="5229647"/>
            <a:ext cx="144462" cy="1952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3203848" y="5301084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3060973" y="5518572"/>
            <a:ext cx="142875" cy="1428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3635648" y="5229647"/>
            <a:ext cx="144462" cy="214312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6296" y="47144"/>
            <a:ext cx="1531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Wk6</a:t>
            </a:r>
          </a:p>
        </p:txBody>
      </p:sp>
    </p:spTree>
    <p:extLst>
      <p:ext uri="{BB962C8B-B14F-4D97-AF65-F5344CB8AC3E}">
        <p14:creationId xmlns:p14="http://schemas.microsoft.com/office/powerpoint/2010/main" val="4096842633"/>
      </p:ext>
    </p:extLst>
  </p:cSld>
  <p:clrMapOvr>
    <a:masterClrMapping/>
  </p:clrMapOvr>
  <p:transition>
    <p:strips dir="rd"/>
    <p:sndAc>
      <p:stSnd>
        <p:snd r:embed="rId3" name="camera.wav"/>
      </p:stSnd>
    </p:sndAc>
  </p:transition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4668</TotalTime>
  <Words>371</Words>
  <Application>Microsoft Office PowerPoint</Application>
  <PresentationFormat>On-screen Show (4:3)</PresentationFormat>
  <Paragraphs>85</Paragraphs>
  <Slides>15</Slides>
  <Notes>10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Optional game: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 ANWERS</dc:title>
  <dc:creator>user</dc:creator>
  <cp:lastModifiedBy>aranzazu perez</cp:lastModifiedBy>
  <cp:revision>175</cp:revision>
  <cp:lastPrinted>2018-02-19T14:43:25Z</cp:lastPrinted>
  <dcterms:created xsi:type="dcterms:W3CDTF">2007-10-28T10:41:32Z</dcterms:created>
  <dcterms:modified xsi:type="dcterms:W3CDTF">2021-01-21T11:28:10Z</dcterms:modified>
</cp:coreProperties>
</file>